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93">
            <a:extLst>
              <a:ext uri="{FF2B5EF4-FFF2-40B4-BE49-F238E27FC236}">
                <a16:creationId xmlns:a16="http://schemas.microsoft.com/office/drawing/2014/main" id="{7A01ED70-85B0-4A7B-AD0D-AA15F7146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013" y="3284538"/>
            <a:ext cx="504825" cy="519112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494">
            <a:extLst>
              <a:ext uri="{FF2B5EF4-FFF2-40B4-BE49-F238E27FC236}">
                <a16:creationId xmlns:a16="http://schemas.microsoft.com/office/drawing/2014/main" id="{9068BF35-1F69-4501-9A2E-89696256C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0" y="3932238"/>
            <a:ext cx="647700" cy="38417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" name="AutoShape 495">
            <a:extLst>
              <a:ext uri="{FF2B5EF4-FFF2-40B4-BE49-F238E27FC236}">
                <a16:creationId xmlns:a16="http://schemas.microsoft.com/office/drawing/2014/main" id="{92E82ABD-984B-47F0-8E9B-BDF2E1A876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284538"/>
            <a:ext cx="504825" cy="519112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496">
            <a:extLst>
              <a:ext uri="{FF2B5EF4-FFF2-40B4-BE49-F238E27FC236}">
                <a16:creationId xmlns:a16="http://schemas.microsoft.com/office/drawing/2014/main" id="{56691C1B-8941-47EB-8588-1C3965624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0" y="2779713"/>
            <a:ext cx="647700" cy="38417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7" name="AutoShape 497">
            <a:extLst>
              <a:ext uri="{FF2B5EF4-FFF2-40B4-BE49-F238E27FC236}">
                <a16:creationId xmlns:a16="http://schemas.microsoft.com/office/drawing/2014/main" id="{ACB8B8E7-662D-49EE-9ED7-066392471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8675" y="3284538"/>
            <a:ext cx="504825" cy="519112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498">
            <a:extLst>
              <a:ext uri="{FF2B5EF4-FFF2-40B4-BE49-F238E27FC236}">
                <a16:creationId xmlns:a16="http://schemas.microsoft.com/office/drawing/2014/main" id="{422ECC64-71D2-4676-93F4-F7FDC00B4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3932238"/>
            <a:ext cx="647700" cy="38417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9" name="AutoShape 499">
            <a:extLst>
              <a:ext uri="{FF2B5EF4-FFF2-40B4-BE49-F238E27FC236}">
                <a16:creationId xmlns:a16="http://schemas.microsoft.com/office/drawing/2014/main" id="{26E9DBB0-F05D-4B93-AB83-8D76F8E6B7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7588" y="3284538"/>
            <a:ext cx="504825" cy="519112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500">
            <a:extLst>
              <a:ext uri="{FF2B5EF4-FFF2-40B4-BE49-F238E27FC236}">
                <a16:creationId xmlns:a16="http://schemas.microsoft.com/office/drawing/2014/main" id="{C47AC5CF-2C95-41A2-B57E-D5B772F7F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2779713"/>
            <a:ext cx="647700" cy="38417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1" name="AutoShape 501">
            <a:extLst>
              <a:ext uri="{FF2B5EF4-FFF2-40B4-BE49-F238E27FC236}">
                <a16:creationId xmlns:a16="http://schemas.microsoft.com/office/drawing/2014/main" id="{CD783692-37AF-4ECF-A76B-AA3BEDF7B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925" y="3284538"/>
            <a:ext cx="504825" cy="519112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502">
            <a:extLst>
              <a:ext uri="{FF2B5EF4-FFF2-40B4-BE49-F238E27FC236}">
                <a16:creationId xmlns:a16="http://schemas.microsoft.com/office/drawing/2014/main" id="{E85000ED-8AA3-4BA8-AB7A-2CAD6DEB83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5663" y="3932238"/>
            <a:ext cx="647700" cy="38417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3" name="AutoShape 503">
            <a:extLst>
              <a:ext uri="{FF2B5EF4-FFF2-40B4-BE49-F238E27FC236}">
                <a16:creationId xmlns:a16="http://schemas.microsoft.com/office/drawing/2014/main" id="{5D72A473-8B5B-4381-9248-0FF1E63E0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3284538"/>
            <a:ext cx="504825" cy="519112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504">
            <a:extLst>
              <a:ext uri="{FF2B5EF4-FFF2-40B4-BE49-F238E27FC236}">
                <a16:creationId xmlns:a16="http://schemas.microsoft.com/office/drawing/2014/main" id="{8B46FDDB-F9B1-4245-86E7-E59C21C27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5663" y="2779713"/>
            <a:ext cx="647700" cy="38417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5" name="AutoShape 505">
            <a:extLst>
              <a:ext uri="{FF2B5EF4-FFF2-40B4-BE49-F238E27FC236}">
                <a16:creationId xmlns:a16="http://schemas.microsoft.com/office/drawing/2014/main" id="{9A86AE95-6E65-4DA1-8C79-CFA04D53A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588" y="3284538"/>
            <a:ext cx="504825" cy="519112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06">
            <a:extLst>
              <a:ext uri="{FF2B5EF4-FFF2-40B4-BE49-F238E27FC236}">
                <a16:creationId xmlns:a16="http://schemas.microsoft.com/office/drawing/2014/main" id="{CB1C3FF6-96E2-4454-8AAF-A36C1FC9A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7325" y="3932238"/>
            <a:ext cx="647700" cy="38417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7" name="AutoShape 507">
            <a:extLst>
              <a:ext uri="{FF2B5EF4-FFF2-40B4-BE49-F238E27FC236}">
                <a16:creationId xmlns:a16="http://schemas.microsoft.com/office/drawing/2014/main" id="{C359FB3D-DE33-4F56-BC51-70A4E5F5F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3284538"/>
            <a:ext cx="504825" cy="519112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508">
            <a:extLst>
              <a:ext uri="{FF2B5EF4-FFF2-40B4-BE49-F238E27FC236}">
                <a16:creationId xmlns:a16="http://schemas.microsoft.com/office/drawing/2014/main" id="{39408F9B-58AD-4929-B8E3-5313460AF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7325" y="2779713"/>
            <a:ext cx="647700" cy="38417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9" name="AutoShape 509">
            <a:extLst>
              <a:ext uri="{FF2B5EF4-FFF2-40B4-BE49-F238E27FC236}">
                <a16:creationId xmlns:a16="http://schemas.microsoft.com/office/drawing/2014/main" id="{E3EA667D-6BC7-4688-A643-AA0742B70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6838" y="3284538"/>
            <a:ext cx="504825" cy="519112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AutoShape 510">
            <a:extLst>
              <a:ext uri="{FF2B5EF4-FFF2-40B4-BE49-F238E27FC236}">
                <a16:creationId xmlns:a16="http://schemas.microsoft.com/office/drawing/2014/main" id="{054C7610-F2B9-4E57-B23E-D9698FF2D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0575" y="3932238"/>
            <a:ext cx="647700" cy="38417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1" name="AutoShape 511">
            <a:extLst>
              <a:ext uri="{FF2B5EF4-FFF2-40B4-BE49-F238E27FC236}">
                <a16:creationId xmlns:a16="http://schemas.microsoft.com/office/drawing/2014/main" id="{26CFE7DD-31BE-4D2F-A828-FF00B68C0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3284538"/>
            <a:ext cx="504825" cy="519112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AutoShape 512">
            <a:extLst>
              <a:ext uri="{FF2B5EF4-FFF2-40B4-BE49-F238E27FC236}">
                <a16:creationId xmlns:a16="http://schemas.microsoft.com/office/drawing/2014/main" id="{1408678F-B795-4395-9598-681225A90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0575" y="2779713"/>
            <a:ext cx="647700" cy="38417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3" name="AutoShape 513">
            <a:extLst>
              <a:ext uri="{FF2B5EF4-FFF2-40B4-BE49-F238E27FC236}">
                <a16:creationId xmlns:a16="http://schemas.microsoft.com/office/drawing/2014/main" id="{C7B53E3F-4BFB-421B-85BA-522FE9B00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013" y="1414463"/>
            <a:ext cx="504825" cy="374650"/>
          </a:xfrm>
          <a:prstGeom prst="rightArrow">
            <a:avLst>
              <a:gd name="adj1" fmla="val 66713"/>
              <a:gd name="adj2" fmla="val 83337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" name="AutoShape 514">
            <a:extLst>
              <a:ext uri="{FF2B5EF4-FFF2-40B4-BE49-F238E27FC236}">
                <a16:creationId xmlns:a16="http://schemas.microsoft.com/office/drawing/2014/main" id="{080C9F80-0E13-4291-9B8A-A974FED76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1846263"/>
            <a:ext cx="431800" cy="527050"/>
          </a:xfrm>
          <a:prstGeom prst="downArrow">
            <a:avLst>
              <a:gd name="adj1" fmla="val 64463"/>
              <a:gd name="adj2" fmla="val 73083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5" name="AutoShape 515">
            <a:extLst>
              <a:ext uri="{FF2B5EF4-FFF2-40B4-BE49-F238E27FC236}">
                <a16:creationId xmlns:a16="http://schemas.microsoft.com/office/drawing/2014/main" id="{DA24892C-848D-4E5E-B952-7C965FC44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414463"/>
            <a:ext cx="504825" cy="374650"/>
          </a:xfrm>
          <a:prstGeom prst="leftArrow">
            <a:avLst>
              <a:gd name="adj1" fmla="val 66444"/>
              <a:gd name="adj2" fmla="val 83168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AutoShape 516">
            <a:extLst>
              <a:ext uri="{FF2B5EF4-FFF2-40B4-BE49-F238E27FC236}">
                <a16:creationId xmlns:a16="http://schemas.microsoft.com/office/drawing/2014/main" id="{618CA525-16D6-47E6-8A0E-4D22B7C95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836613"/>
            <a:ext cx="431800" cy="504825"/>
          </a:xfrm>
          <a:prstGeom prst="upArrow">
            <a:avLst>
              <a:gd name="adj1" fmla="val 64556"/>
              <a:gd name="adj2" fmla="val 74856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7" name="AutoShape 517">
            <a:extLst>
              <a:ext uri="{FF2B5EF4-FFF2-40B4-BE49-F238E27FC236}">
                <a16:creationId xmlns:a16="http://schemas.microsoft.com/office/drawing/2014/main" id="{5E021AE7-0F83-4D3D-85C4-F88DDF76B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8675" y="1412875"/>
            <a:ext cx="504825" cy="374650"/>
          </a:xfrm>
          <a:prstGeom prst="rightArrow">
            <a:avLst>
              <a:gd name="adj1" fmla="val 66713"/>
              <a:gd name="adj2" fmla="val 83337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AutoShape 518">
            <a:extLst>
              <a:ext uri="{FF2B5EF4-FFF2-40B4-BE49-F238E27FC236}">
                <a16:creationId xmlns:a16="http://schemas.microsoft.com/office/drawing/2014/main" id="{2980BBBB-414F-4958-B541-891156680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3850" y="1844675"/>
            <a:ext cx="431800" cy="527050"/>
          </a:xfrm>
          <a:prstGeom prst="downArrow">
            <a:avLst>
              <a:gd name="adj1" fmla="val 64463"/>
              <a:gd name="adj2" fmla="val 73083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9" name="AutoShape 519">
            <a:extLst>
              <a:ext uri="{FF2B5EF4-FFF2-40B4-BE49-F238E27FC236}">
                <a16:creationId xmlns:a16="http://schemas.microsoft.com/office/drawing/2014/main" id="{4FC5AAB3-AB35-4316-91A5-79D91AF54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7588" y="1412875"/>
            <a:ext cx="504825" cy="374650"/>
          </a:xfrm>
          <a:prstGeom prst="leftArrow">
            <a:avLst>
              <a:gd name="adj1" fmla="val 66444"/>
              <a:gd name="adj2" fmla="val 83168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AutoShape 520">
            <a:extLst>
              <a:ext uri="{FF2B5EF4-FFF2-40B4-BE49-F238E27FC236}">
                <a16:creationId xmlns:a16="http://schemas.microsoft.com/office/drawing/2014/main" id="{9BE7CF89-0DBA-4F68-BADA-476D12804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3850" y="835025"/>
            <a:ext cx="431800" cy="504825"/>
          </a:xfrm>
          <a:prstGeom prst="upArrow">
            <a:avLst>
              <a:gd name="adj1" fmla="val 64556"/>
              <a:gd name="adj2" fmla="val 74856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1" name="AutoShape 521">
            <a:extLst>
              <a:ext uri="{FF2B5EF4-FFF2-40B4-BE49-F238E27FC236}">
                <a16:creationId xmlns:a16="http://schemas.microsoft.com/office/drawing/2014/main" id="{E5E2DEE8-11CD-4A96-B923-B259795D4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925" y="1414463"/>
            <a:ext cx="504825" cy="374650"/>
          </a:xfrm>
          <a:prstGeom prst="rightArrow">
            <a:avLst>
              <a:gd name="adj1" fmla="val 66713"/>
              <a:gd name="adj2" fmla="val 83337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" name="AutoShape 522">
            <a:extLst>
              <a:ext uri="{FF2B5EF4-FFF2-40B4-BE49-F238E27FC236}">
                <a16:creationId xmlns:a16="http://schemas.microsoft.com/office/drawing/2014/main" id="{15DC5313-9921-45C3-9880-6BF6586E1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7100" y="1846263"/>
            <a:ext cx="431800" cy="527050"/>
          </a:xfrm>
          <a:prstGeom prst="downArrow">
            <a:avLst>
              <a:gd name="adj1" fmla="val 64463"/>
              <a:gd name="adj2" fmla="val 73083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3" name="AutoShape 523">
            <a:extLst>
              <a:ext uri="{FF2B5EF4-FFF2-40B4-BE49-F238E27FC236}">
                <a16:creationId xmlns:a16="http://schemas.microsoft.com/office/drawing/2014/main" id="{E427EA46-9B40-439F-B094-A7B230F95E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1414463"/>
            <a:ext cx="504825" cy="374650"/>
          </a:xfrm>
          <a:prstGeom prst="leftArrow">
            <a:avLst>
              <a:gd name="adj1" fmla="val 66444"/>
              <a:gd name="adj2" fmla="val 83168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" name="AutoShape 524">
            <a:extLst>
              <a:ext uri="{FF2B5EF4-FFF2-40B4-BE49-F238E27FC236}">
                <a16:creationId xmlns:a16="http://schemas.microsoft.com/office/drawing/2014/main" id="{03FAA63C-CE26-481C-8567-7CB866DF71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7100" y="836613"/>
            <a:ext cx="431800" cy="504825"/>
          </a:xfrm>
          <a:prstGeom prst="upArrow">
            <a:avLst>
              <a:gd name="adj1" fmla="val 64556"/>
              <a:gd name="adj2" fmla="val 74856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5" name="AutoShape 525">
            <a:extLst>
              <a:ext uri="{FF2B5EF4-FFF2-40B4-BE49-F238E27FC236}">
                <a16:creationId xmlns:a16="http://schemas.microsoft.com/office/drawing/2014/main" id="{FD6B3F25-A8F2-46AD-9AA6-1AE56FF56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588" y="1412875"/>
            <a:ext cx="504825" cy="374650"/>
          </a:xfrm>
          <a:prstGeom prst="rightArrow">
            <a:avLst>
              <a:gd name="adj1" fmla="val 66713"/>
              <a:gd name="adj2" fmla="val 83337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" name="AutoShape 526">
            <a:extLst>
              <a:ext uri="{FF2B5EF4-FFF2-40B4-BE49-F238E27FC236}">
                <a16:creationId xmlns:a16="http://schemas.microsoft.com/office/drawing/2014/main" id="{DAD5DD0A-58B8-4957-A091-C3E2D5214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1844675"/>
            <a:ext cx="431800" cy="527050"/>
          </a:xfrm>
          <a:prstGeom prst="downArrow">
            <a:avLst>
              <a:gd name="adj1" fmla="val 64463"/>
              <a:gd name="adj2" fmla="val 73083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7" name="AutoShape 527">
            <a:extLst>
              <a:ext uri="{FF2B5EF4-FFF2-40B4-BE49-F238E27FC236}">
                <a16:creationId xmlns:a16="http://schemas.microsoft.com/office/drawing/2014/main" id="{0418A7EB-B07B-4964-9A6A-0646FFE74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1412875"/>
            <a:ext cx="504825" cy="374650"/>
          </a:xfrm>
          <a:prstGeom prst="leftArrow">
            <a:avLst>
              <a:gd name="adj1" fmla="val 66444"/>
              <a:gd name="adj2" fmla="val 83168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" name="AutoShape 528">
            <a:extLst>
              <a:ext uri="{FF2B5EF4-FFF2-40B4-BE49-F238E27FC236}">
                <a16:creationId xmlns:a16="http://schemas.microsoft.com/office/drawing/2014/main" id="{AF832BA6-4639-46A6-85A0-340B428CD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835025"/>
            <a:ext cx="431800" cy="504825"/>
          </a:xfrm>
          <a:prstGeom prst="upArrow">
            <a:avLst>
              <a:gd name="adj1" fmla="val 64556"/>
              <a:gd name="adj2" fmla="val 74856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9" name="AutoShape 529">
            <a:extLst>
              <a:ext uri="{FF2B5EF4-FFF2-40B4-BE49-F238E27FC236}">
                <a16:creationId xmlns:a16="http://schemas.microsoft.com/office/drawing/2014/main" id="{7A211362-6DC7-4D4B-9FE1-4D77EA1A9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6838" y="1412875"/>
            <a:ext cx="504825" cy="374650"/>
          </a:xfrm>
          <a:prstGeom prst="rightArrow">
            <a:avLst>
              <a:gd name="adj1" fmla="val 66713"/>
              <a:gd name="adj2" fmla="val 83337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" name="AutoShape 530">
            <a:extLst>
              <a:ext uri="{FF2B5EF4-FFF2-40B4-BE49-F238E27FC236}">
                <a16:creationId xmlns:a16="http://schemas.microsoft.com/office/drawing/2014/main" id="{D8348EDB-F6E4-4E84-9CEF-4754E5063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2013" y="1844675"/>
            <a:ext cx="431800" cy="527050"/>
          </a:xfrm>
          <a:prstGeom prst="downArrow">
            <a:avLst>
              <a:gd name="adj1" fmla="val 64463"/>
              <a:gd name="adj2" fmla="val 73083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41" name="AutoShape 531">
            <a:extLst>
              <a:ext uri="{FF2B5EF4-FFF2-40B4-BE49-F238E27FC236}">
                <a16:creationId xmlns:a16="http://schemas.microsoft.com/office/drawing/2014/main" id="{EF30993D-9A43-4262-8FB4-EEF5C70C2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1412875"/>
            <a:ext cx="504825" cy="374650"/>
          </a:xfrm>
          <a:prstGeom prst="leftArrow">
            <a:avLst>
              <a:gd name="adj1" fmla="val 66444"/>
              <a:gd name="adj2" fmla="val 83168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" name="AutoShape 532">
            <a:extLst>
              <a:ext uri="{FF2B5EF4-FFF2-40B4-BE49-F238E27FC236}">
                <a16:creationId xmlns:a16="http://schemas.microsoft.com/office/drawing/2014/main" id="{C46344B2-E63D-461A-9892-1DDD41A07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2013" y="835025"/>
            <a:ext cx="431800" cy="504825"/>
          </a:xfrm>
          <a:prstGeom prst="upArrow">
            <a:avLst>
              <a:gd name="adj1" fmla="val 64556"/>
              <a:gd name="adj2" fmla="val 74856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43" name="AutoShape 533">
            <a:extLst>
              <a:ext uri="{FF2B5EF4-FFF2-40B4-BE49-F238E27FC236}">
                <a16:creationId xmlns:a16="http://schemas.microsoft.com/office/drawing/2014/main" id="{171B4235-CE01-4DE2-9AB5-AAA442A8E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013" y="5084763"/>
            <a:ext cx="504825" cy="865187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" name="AutoShape 534">
            <a:extLst>
              <a:ext uri="{FF2B5EF4-FFF2-40B4-BE49-F238E27FC236}">
                <a16:creationId xmlns:a16="http://schemas.microsoft.com/office/drawing/2014/main" id="{508DE270-00B3-4CF2-996B-C09E77A1B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288" y="5805488"/>
            <a:ext cx="863600" cy="50482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45" name="AutoShape 535">
            <a:extLst>
              <a:ext uri="{FF2B5EF4-FFF2-40B4-BE49-F238E27FC236}">
                <a16:creationId xmlns:a16="http://schemas.microsoft.com/office/drawing/2014/main" id="{58CF6A4A-11CD-4D7B-9180-A865FD58C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084763"/>
            <a:ext cx="504825" cy="865187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" name="AutoShape 536">
            <a:extLst>
              <a:ext uri="{FF2B5EF4-FFF2-40B4-BE49-F238E27FC236}">
                <a16:creationId xmlns:a16="http://schemas.microsoft.com/office/drawing/2014/main" id="{DB4937B9-022A-4F11-B39F-6952DCF716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288" y="4724400"/>
            <a:ext cx="863600" cy="50482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47" name="AutoShape 537">
            <a:extLst>
              <a:ext uri="{FF2B5EF4-FFF2-40B4-BE49-F238E27FC236}">
                <a16:creationId xmlns:a16="http://schemas.microsoft.com/office/drawing/2014/main" id="{3BB6A68D-66FF-43B6-B0A8-591BA20DF1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0263" y="5084763"/>
            <a:ext cx="504825" cy="865187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" name="AutoShape 538">
            <a:extLst>
              <a:ext uri="{FF2B5EF4-FFF2-40B4-BE49-F238E27FC236}">
                <a16:creationId xmlns:a16="http://schemas.microsoft.com/office/drawing/2014/main" id="{C3AEC2BF-8AA7-4D4E-9DFC-472EFF6AB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9538" y="5805488"/>
            <a:ext cx="863600" cy="50482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49" name="AutoShape 539">
            <a:extLst>
              <a:ext uri="{FF2B5EF4-FFF2-40B4-BE49-F238E27FC236}">
                <a16:creationId xmlns:a16="http://schemas.microsoft.com/office/drawing/2014/main" id="{E778ADA8-D01E-4F25-8E35-A82F8AC64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5084763"/>
            <a:ext cx="504825" cy="865187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" name="AutoShape 540">
            <a:extLst>
              <a:ext uri="{FF2B5EF4-FFF2-40B4-BE49-F238E27FC236}">
                <a16:creationId xmlns:a16="http://schemas.microsoft.com/office/drawing/2014/main" id="{B98C56BD-8D16-4CF3-BA4E-40366A2C8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9538" y="4724400"/>
            <a:ext cx="863600" cy="50482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1" name="AutoShape 541">
            <a:extLst>
              <a:ext uri="{FF2B5EF4-FFF2-40B4-BE49-F238E27FC236}">
                <a16:creationId xmlns:a16="http://schemas.microsoft.com/office/drawing/2014/main" id="{41E3148A-1DBB-4488-9092-C91B43C8E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925" y="5084763"/>
            <a:ext cx="504825" cy="865187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" name="AutoShape 542">
            <a:extLst>
              <a:ext uri="{FF2B5EF4-FFF2-40B4-BE49-F238E27FC236}">
                <a16:creationId xmlns:a16="http://schemas.microsoft.com/office/drawing/2014/main" id="{CD0D0E48-1A2B-4913-B4E9-B86476EE2E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0" y="5805488"/>
            <a:ext cx="863600" cy="50482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3" name="AutoShape 543">
            <a:extLst>
              <a:ext uri="{FF2B5EF4-FFF2-40B4-BE49-F238E27FC236}">
                <a16:creationId xmlns:a16="http://schemas.microsoft.com/office/drawing/2014/main" id="{CA50C296-BBF4-4BED-AB24-78B4A1636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5084763"/>
            <a:ext cx="504825" cy="865187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" name="AutoShape 544">
            <a:extLst>
              <a:ext uri="{FF2B5EF4-FFF2-40B4-BE49-F238E27FC236}">
                <a16:creationId xmlns:a16="http://schemas.microsoft.com/office/drawing/2014/main" id="{618B560C-71BC-4FD4-A49D-47C8A7DF7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0" y="4724400"/>
            <a:ext cx="863600" cy="50482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5" name="AutoShape 545">
            <a:extLst>
              <a:ext uri="{FF2B5EF4-FFF2-40B4-BE49-F238E27FC236}">
                <a16:creationId xmlns:a16="http://schemas.microsoft.com/office/drawing/2014/main" id="{133B2424-923B-4075-896F-4BEDEFAFE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588" y="5084763"/>
            <a:ext cx="504825" cy="865187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" name="AutoShape 546">
            <a:extLst>
              <a:ext uri="{FF2B5EF4-FFF2-40B4-BE49-F238E27FC236}">
                <a16:creationId xmlns:a16="http://schemas.microsoft.com/office/drawing/2014/main" id="{B6680ABF-818D-4D5D-9BDC-DDAEAF29C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5805488"/>
            <a:ext cx="863600" cy="50482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7" name="AutoShape 547">
            <a:extLst>
              <a:ext uri="{FF2B5EF4-FFF2-40B4-BE49-F238E27FC236}">
                <a16:creationId xmlns:a16="http://schemas.microsoft.com/office/drawing/2014/main" id="{A749DF59-EAE0-4D01-BBD4-2D510B3B8E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5084763"/>
            <a:ext cx="504825" cy="865187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" name="AutoShape 548">
            <a:extLst>
              <a:ext uri="{FF2B5EF4-FFF2-40B4-BE49-F238E27FC236}">
                <a16:creationId xmlns:a16="http://schemas.microsoft.com/office/drawing/2014/main" id="{2972B2E7-81FA-423C-88CC-9FE55FAAF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4724400"/>
            <a:ext cx="863600" cy="50482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9" name="AutoShape 549">
            <a:extLst>
              <a:ext uri="{FF2B5EF4-FFF2-40B4-BE49-F238E27FC236}">
                <a16:creationId xmlns:a16="http://schemas.microsoft.com/office/drawing/2014/main" id="{70FE646E-742E-4D95-9EE8-CFDAE0994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250" y="5084763"/>
            <a:ext cx="504825" cy="865187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" name="AutoShape 550">
            <a:extLst>
              <a:ext uri="{FF2B5EF4-FFF2-40B4-BE49-F238E27FC236}">
                <a16:creationId xmlns:a16="http://schemas.microsoft.com/office/drawing/2014/main" id="{72DC0287-2269-475F-86D3-A55D706E39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525" y="5805488"/>
            <a:ext cx="863600" cy="50482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61" name="AutoShape 551">
            <a:extLst>
              <a:ext uri="{FF2B5EF4-FFF2-40B4-BE49-F238E27FC236}">
                <a16:creationId xmlns:a16="http://schemas.microsoft.com/office/drawing/2014/main" id="{BCE8FF1C-7095-4F9F-83FF-66EA1F12B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4163" y="5084763"/>
            <a:ext cx="504825" cy="865187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" name="AutoShape 552">
            <a:extLst>
              <a:ext uri="{FF2B5EF4-FFF2-40B4-BE49-F238E27FC236}">
                <a16:creationId xmlns:a16="http://schemas.microsoft.com/office/drawing/2014/main" id="{3ACAAD66-C044-481A-978C-B62A4EB2F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525" y="4724400"/>
            <a:ext cx="863600" cy="50482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9509CBA1-060D-4D54-812D-1A594057262C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矢印（標準）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">
            <a:extLst>
              <a:ext uri="{FF2B5EF4-FFF2-40B4-BE49-F238E27FC236}">
                <a16:creationId xmlns:a16="http://schemas.microsoft.com/office/drawing/2014/main" id="{933B9962-C1AE-4F88-9754-040D5FB9122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262" y="527"/>
            <a:chExt cx="908" cy="998"/>
          </a:xfrm>
        </p:grpSpPr>
        <p:sp>
          <p:nvSpPr>
            <p:cNvPr id="3" name="AutoShape 34">
              <a:extLst>
                <a:ext uri="{FF2B5EF4-FFF2-40B4-BE49-F238E27FC236}">
                  <a16:creationId xmlns:a16="http://schemas.microsoft.com/office/drawing/2014/main" id="{B209FD92-357F-412C-B4F3-50A623FC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AutoShape 35">
              <a:extLst>
                <a:ext uri="{FF2B5EF4-FFF2-40B4-BE49-F238E27FC236}">
                  <a16:creationId xmlns:a16="http://schemas.microsoft.com/office/drawing/2014/main" id="{AF216EBB-EA7E-4788-A2DA-BC0F03C2E3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99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AutoShape 36">
              <a:extLst>
                <a:ext uri="{FF2B5EF4-FFF2-40B4-BE49-F238E27FC236}">
                  <a16:creationId xmlns:a16="http://schemas.microsoft.com/office/drawing/2014/main" id="{CD4A0ED4-44D4-44D0-902D-B60872581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66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Group 37">
            <a:extLst>
              <a:ext uri="{FF2B5EF4-FFF2-40B4-BE49-F238E27FC236}">
                <a16:creationId xmlns:a16="http://schemas.microsoft.com/office/drawing/2014/main" id="{44107B71-407D-402B-85E8-C18F29587A4D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6613"/>
            <a:ext cx="1584325" cy="1584325"/>
            <a:chOff x="262" y="527"/>
            <a:chExt cx="908" cy="998"/>
          </a:xfrm>
        </p:grpSpPr>
        <p:sp>
          <p:nvSpPr>
            <p:cNvPr id="7" name="AutoShape 38">
              <a:extLst>
                <a:ext uri="{FF2B5EF4-FFF2-40B4-BE49-F238E27FC236}">
                  <a16:creationId xmlns:a16="http://schemas.microsoft.com/office/drawing/2014/main" id="{DCAB8E83-D992-4C74-88AF-D6B794BBA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AutoShape 39">
              <a:extLst>
                <a:ext uri="{FF2B5EF4-FFF2-40B4-BE49-F238E27FC236}">
                  <a16:creationId xmlns:a16="http://schemas.microsoft.com/office/drawing/2014/main" id="{18A24E2B-D1CC-4D57-8B6C-6FAD042D4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3366FF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AutoShape 40">
              <a:extLst>
                <a:ext uri="{FF2B5EF4-FFF2-40B4-BE49-F238E27FC236}">
                  <a16:creationId xmlns:a16="http://schemas.microsoft.com/office/drawing/2014/main" id="{E43278D9-98F1-4E7A-BB68-5EFC7DE31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00FF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Group 41">
            <a:extLst>
              <a:ext uri="{FF2B5EF4-FFF2-40B4-BE49-F238E27FC236}">
                <a16:creationId xmlns:a16="http://schemas.microsoft.com/office/drawing/2014/main" id="{EE757E07-7C60-4DDA-A1A2-580A90CF6093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836613"/>
            <a:ext cx="1584325" cy="1584325"/>
            <a:chOff x="262" y="527"/>
            <a:chExt cx="908" cy="998"/>
          </a:xfrm>
        </p:grpSpPr>
        <p:sp>
          <p:nvSpPr>
            <p:cNvPr id="11" name="AutoShape 42">
              <a:extLst>
                <a:ext uri="{FF2B5EF4-FFF2-40B4-BE49-F238E27FC236}">
                  <a16:creationId xmlns:a16="http://schemas.microsoft.com/office/drawing/2014/main" id="{3E5DFED4-12A5-43F3-9880-AD87C9B41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AutoShape 43">
              <a:extLst>
                <a:ext uri="{FF2B5EF4-FFF2-40B4-BE49-F238E27FC236}">
                  <a16:creationId xmlns:a16="http://schemas.microsoft.com/office/drawing/2014/main" id="{9F50ECBF-D6A3-4FDD-9C97-A38A776CC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969696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AutoShape 44">
              <a:extLst>
                <a:ext uri="{FF2B5EF4-FFF2-40B4-BE49-F238E27FC236}">
                  <a16:creationId xmlns:a16="http://schemas.microsoft.com/office/drawing/2014/main" id="{C4F84997-AC15-4FF9-B331-011B554E3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80808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Group 45">
            <a:extLst>
              <a:ext uri="{FF2B5EF4-FFF2-40B4-BE49-F238E27FC236}">
                <a16:creationId xmlns:a16="http://schemas.microsoft.com/office/drawing/2014/main" id="{B1370241-1995-4451-A03D-E6C8436C34BA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836613"/>
            <a:ext cx="1584325" cy="1584325"/>
            <a:chOff x="262" y="527"/>
            <a:chExt cx="908" cy="998"/>
          </a:xfrm>
        </p:grpSpPr>
        <p:sp>
          <p:nvSpPr>
            <p:cNvPr id="15" name="AutoShape 46">
              <a:extLst>
                <a:ext uri="{FF2B5EF4-FFF2-40B4-BE49-F238E27FC236}">
                  <a16:creationId xmlns:a16="http://schemas.microsoft.com/office/drawing/2014/main" id="{8DB63F0B-164C-4869-BF4F-9C244F228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47">
              <a:extLst>
                <a:ext uri="{FF2B5EF4-FFF2-40B4-BE49-F238E27FC236}">
                  <a16:creationId xmlns:a16="http://schemas.microsoft.com/office/drawing/2014/main" id="{94D90703-265D-4E54-8CA2-130594057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339966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utoShape 48">
              <a:extLst>
                <a:ext uri="{FF2B5EF4-FFF2-40B4-BE49-F238E27FC236}">
                  <a16:creationId xmlns:a16="http://schemas.microsoft.com/office/drawing/2014/main" id="{02D4865B-9B63-4530-A6F2-9134E47A6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008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" name="Group 49">
            <a:extLst>
              <a:ext uri="{FF2B5EF4-FFF2-40B4-BE49-F238E27FC236}">
                <a16:creationId xmlns:a16="http://schemas.microsoft.com/office/drawing/2014/main" id="{A34F6238-84EC-4D9E-9C9E-F2F57E96C6E0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6613"/>
            <a:ext cx="1584325" cy="1584325"/>
            <a:chOff x="262" y="527"/>
            <a:chExt cx="908" cy="998"/>
          </a:xfrm>
        </p:grpSpPr>
        <p:sp>
          <p:nvSpPr>
            <p:cNvPr id="19" name="AutoShape 50">
              <a:extLst>
                <a:ext uri="{FF2B5EF4-FFF2-40B4-BE49-F238E27FC236}">
                  <a16:creationId xmlns:a16="http://schemas.microsoft.com/office/drawing/2014/main" id="{63A695FD-80C1-44CB-8D03-72110FCE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AutoShape 51">
              <a:extLst>
                <a:ext uri="{FF2B5EF4-FFF2-40B4-BE49-F238E27FC236}">
                  <a16:creationId xmlns:a16="http://schemas.microsoft.com/office/drawing/2014/main" id="{7F1CE4DB-C6AC-49EF-984A-385DC1836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00FF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2">
              <a:extLst>
                <a:ext uri="{FF2B5EF4-FFF2-40B4-BE49-F238E27FC236}">
                  <a16:creationId xmlns:a16="http://schemas.microsoft.com/office/drawing/2014/main" id="{6D7BB637-096C-4786-8B58-69805A5FC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527"/>
              <a:ext cx="454" cy="998"/>
            </a:xfrm>
            <a:prstGeom prst="leftArrow">
              <a:avLst>
                <a:gd name="adj1" fmla="val 66444"/>
                <a:gd name="adj2" fmla="val 61722"/>
              </a:avLst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" name="Group 88">
            <a:extLst>
              <a:ext uri="{FF2B5EF4-FFF2-40B4-BE49-F238E27FC236}">
                <a16:creationId xmlns:a16="http://schemas.microsoft.com/office/drawing/2014/main" id="{BFD97D47-B946-4667-B2C6-7FE1D2EE206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781300"/>
            <a:ext cx="1511300" cy="1584325"/>
            <a:chOff x="308" y="1752"/>
            <a:chExt cx="952" cy="998"/>
          </a:xfrm>
        </p:grpSpPr>
        <p:sp>
          <p:nvSpPr>
            <p:cNvPr id="23" name="AutoShape 32">
              <a:extLst>
                <a:ext uri="{FF2B5EF4-FFF2-40B4-BE49-F238E27FC236}">
                  <a16:creationId xmlns:a16="http://schemas.microsoft.com/office/drawing/2014/main" id="{52F476FC-A56B-4882-9512-7FD50CA4C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FF66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53">
              <a:extLst>
                <a:ext uri="{FF2B5EF4-FFF2-40B4-BE49-F238E27FC236}">
                  <a16:creationId xmlns:a16="http://schemas.microsoft.com/office/drawing/2014/main" id="{F9C2A432-197E-44EA-B056-6F24217EC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54">
              <a:extLst>
                <a:ext uri="{FF2B5EF4-FFF2-40B4-BE49-F238E27FC236}">
                  <a16:creationId xmlns:a16="http://schemas.microsoft.com/office/drawing/2014/main" id="{38D4BF39-54A0-4A89-B79B-C68FE25D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FF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" name="Group 89">
            <a:extLst>
              <a:ext uri="{FF2B5EF4-FFF2-40B4-BE49-F238E27FC236}">
                <a16:creationId xmlns:a16="http://schemas.microsoft.com/office/drawing/2014/main" id="{6A4B913F-B17F-4A3C-968C-E4C1AD98E2EF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781300"/>
            <a:ext cx="1511300" cy="1584325"/>
            <a:chOff x="1487" y="1752"/>
            <a:chExt cx="952" cy="998"/>
          </a:xfrm>
        </p:grpSpPr>
        <p:sp>
          <p:nvSpPr>
            <p:cNvPr id="27" name="AutoShape 55">
              <a:extLst>
                <a:ext uri="{FF2B5EF4-FFF2-40B4-BE49-F238E27FC236}">
                  <a16:creationId xmlns:a16="http://schemas.microsoft.com/office/drawing/2014/main" id="{A1AB0EB9-C8EE-45D6-BABA-4B47B2508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0000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56">
              <a:extLst>
                <a:ext uri="{FF2B5EF4-FFF2-40B4-BE49-F238E27FC236}">
                  <a16:creationId xmlns:a16="http://schemas.microsoft.com/office/drawing/2014/main" id="{D903B469-CD13-4363-A31E-6FC8F0C09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3366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57">
              <a:extLst>
                <a:ext uri="{FF2B5EF4-FFF2-40B4-BE49-F238E27FC236}">
                  <a16:creationId xmlns:a16="http://schemas.microsoft.com/office/drawing/2014/main" id="{9B0F7E84-7CC9-4C89-8123-CD2F35D36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99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" name="Group 90">
            <a:extLst>
              <a:ext uri="{FF2B5EF4-FFF2-40B4-BE49-F238E27FC236}">
                <a16:creationId xmlns:a16="http://schemas.microsoft.com/office/drawing/2014/main" id="{74BC533B-46F4-4120-B4B3-1514E85095D6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781300"/>
            <a:ext cx="1511300" cy="1584325"/>
            <a:chOff x="2666" y="1752"/>
            <a:chExt cx="952" cy="998"/>
          </a:xfrm>
        </p:grpSpPr>
        <p:sp>
          <p:nvSpPr>
            <p:cNvPr id="31" name="AutoShape 58">
              <a:extLst>
                <a:ext uri="{FF2B5EF4-FFF2-40B4-BE49-F238E27FC236}">
                  <a16:creationId xmlns:a16="http://schemas.microsoft.com/office/drawing/2014/main" id="{0133BBA0-E75E-4B06-A5AB-65B84243F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80808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9">
              <a:extLst>
                <a:ext uri="{FF2B5EF4-FFF2-40B4-BE49-F238E27FC236}">
                  <a16:creationId xmlns:a16="http://schemas.microsoft.com/office/drawing/2014/main" id="{604A8883-B06F-4621-B334-CF70478CA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969696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0">
              <a:extLst>
                <a:ext uri="{FF2B5EF4-FFF2-40B4-BE49-F238E27FC236}">
                  <a16:creationId xmlns:a16="http://schemas.microsoft.com/office/drawing/2014/main" id="{4F0AC3DF-BA4D-4868-9555-6DD2F63B0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" name="Group 91">
            <a:extLst>
              <a:ext uri="{FF2B5EF4-FFF2-40B4-BE49-F238E27FC236}">
                <a16:creationId xmlns:a16="http://schemas.microsoft.com/office/drawing/2014/main" id="{3B2FF40E-7CDA-43E9-AF33-1BE0E2ECE9AC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781300"/>
            <a:ext cx="1511300" cy="1584325"/>
            <a:chOff x="3846" y="1752"/>
            <a:chExt cx="952" cy="998"/>
          </a:xfrm>
        </p:grpSpPr>
        <p:sp>
          <p:nvSpPr>
            <p:cNvPr id="35" name="AutoShape 61">
              <a:extLst>
                <a:ext uri="{FF2B5EF4-FFF2-40B4-BE49-F238E27FC236}">
                  <a16:creationId xmlns:a16="http://schemas.microsoft.com/office/drawing/2014/main" id="{C207983A-324A-444B-9D5C-78737530F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008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62">
              <a:extLst>
                <a:ext uri="{FF2B5EF4-FFF2-40B4-BE49-F238E27FC236}">
                  <a16:creationId xmlns:a16="http://schemas.microsoft.com/office/drawing/2014/main" id="{BCB54C66-97D5-47D8-8AA1-EA38E40EE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339966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63">
              <a:extLst>
                <a:ext uri="{FF2B5EF4-FFF2-40B4-BE49-F238E27FC236}">
                  <a16:creationId xmlns:a16="http://schemas.microsoft.com/office/drawing/2014/main" id="{088368D4-C315-42E9-B8F5-ED018432C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8" name="Group 82">
            <a:extLst>
              <a:ext uri="{FF2B5EF4-FFF2-40B4-BE49-F238E27FC236}">
                <a16:creationId xmlns:a16="http://schemas.microsoft.com/office/drawing/2014/main" id="{FFB09FFF-6A06-4F95-B87F-DF73CA8CC8D1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781300"/>
            <a:ext cx="1511300" cy="1584325"/>
            <a:chOff x="5025" y="1752"/>
            <a:chExt cx="952" cy="998"/>
          </a:xfrm>
        </p:grpSpPr>
        <p:sp>
          <p:nvSpPr>
            <p:cNvPr id="39" name="AutoShape 64">
              <a:extLst>
                <a:ext uri="{FF2B5EF4-FFF2-40B4-BE49-F238E27FC236}">
                  <a16:creationId xmlns:a16="http://schemas.microsoft.com/office/drawing/2014/main" id="{F11399BB-5CF7-4410-9462-5A479E5A5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65">
              <a:extLst>
                <a:ext uri="{FF2B5EF4-FFF2-40B4-BE49-F238E27FC236}">
                  <a16:creationId xmlns:a16="http://schemas.microsoft.com/office/drawing/2014/main" id="{83DFB5BD-C528-4E5B-89CD-86F54FC54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FF00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66">
              <a:extLst>
                <a:ext uri="{FF2B5EF4-FFF2-40B4-BE49-F238E27FC236}">
                  <a16:creationId xmlns:a16="http://schemas.microsoft.com/office/drawing/2014/main" id="{F675A936-FEDF-401F-B8CF-AC50885F8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1752"/>
              <a:ext cx="680" cy="998"/>
            </a:xfrm>
            <a:prstGeom prst="homePlate">
              <a:avLst>
                <a:gd name="adj" fmla="val 25000"/>
              </a:avLst>
            </a:prstGeom>
            <a:solidFill>
              <a:srgbClr val="FF99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" name="Group 87">
            <a:extLst>
              <a:ext uri="{FF2B5EF4-FFF2-40B4-BE49-F238E27FC236}">
                <a16:creationId xmlns:a16="http://schemas.microsoft.com/office/drawing/2014/main" id="{5B121474-21EF-4315-A937-BB028A64A1F7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24400"/>
            <a:ext cx="1511300" cy="1584325"/>
            <a:chOff x="308" y="2976"/>
            <a:chExt cx="952" cy="998"/>
          </a:xfrm>
        </p:grpSpPr>
        <p:sp>
          <p:nvSpPr>
            <p:cNvPr id="43" name="AutoShape 67">
              <a:extLst>
                <a:ext uri="{FF2B5EF4-FFF2-40B4-BE49-F238E27FC236}">
                  <a16:creationId xmlns:a16="http://schemas.microsoft.com/office/drawing/2014/main" id="{9135112F-BBCB-4F2F-ACC1-07631EBF1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FF66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68">
              <a:extLst>
                <a:ext uri="{FF2B5EF4-FFF2-40B4-BE49-F238E27FC236}">
                  <a16:creationId xmlns:a16="http://schemas.microsoft.com/office/drawing/2014/main" id="{4DB09BBD-4AD3-472F-A1C3-3CACAA603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69">
              <a:extLst>
                <a:ext uri="{FF2B5EF4-FFF2-40B4-BE49-F238E27FC236}">
                  <a16:creationId xmlns:a16="http://schemas.microsoft.com/office/drawing/2014/main" id="{8C582577-4E62-4ACC-A141-499FD76CF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FF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" name="Group 86">
            <a:extLst>
              <a:ext uri="{FF2B5EF4-FFF2-40B4-BE49-F238E27FC236}">
                <a16:creationId xmlns:a16="http://schemas.microsoft.com/office/drawing/2014/main" id="{A36F6273-60F2-42D5-921D-960DC3B0DC1F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724400"/>
            <a:ext cx="1511300" cy="1584325"/>
            <a:chOff x="1487" y="2976"/>
            <a:chExt cx="952" cy="998"/>
          </a:xfrm>
        </p:grpSpPr>
        <p:sp>
          <p:nvSpPr>
            <p:cNvPr id="47" name="AutoShape 70">
              <a:extLst>
                <a:ext uri="{FF2B5EF4-FFF2-40B4-BE49-F238E27FC236}">
                  <a16:creationId xmlns:a16="http://schemas.microsoft.com/office/drawing/2014/main" id="{9107A8FE-5744-4D9C-9C18-067F380C2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0000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71">
              <a:extLst>
                <a:ext uri="{FF2B5EF4-FFF2-40B4-BE49-F238E27FC236}">
                  <a16:creationId xmlns:a16="http://schemas.microsoft.com/office/drawing/2014/main" id="{55A6AFEF-9C4B-496E-ACFB-762EC38B5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3366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AutoShape 72">
              <a:extLst>
                <a:ext uri="{FF2B5EF4-FFF2-40B4-BE49-F238E27FC236}">
                  <a16:creationId xmlns:a16="http://schemas.microsoft.com/office/drawing/2014/main" id="{F697EAC7-4341-47E2-AA0E-E282CF2AA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99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" name="Group 85">
            <a:extLst>
              <a:ext uri="{FF2B5EF4-FFF2-40B4-BE49-F238E27FC236}">
                <a16:creationId xmlns:a16="http://schemas.microsoft.com/office/drawing/2014/main" id="{6E15F9CD-1E06-4884-AE8C-4822B0E9D849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724400"/>
            <a:ext cx="1511300" cy="1584325"/>
            <a:chOff x="2666" y="2976"/>
            <a:chExt cx="952" cy="998"/>
          </a:xfrm>
        </p:grpSpPr>
        <p:sp>
          <p:nvSpPr>
            <p:cNvPr id="51" name="AutoShape 73">
              <a:extLst>
                <a:ext uri="{FF2B5EF4-FFF2-40B4-BE49-F238E27FC236}">
                  <a16:creationId xmlns:a16="http://schemas.microsoft.com/office/drawing/2014/main" id="{DF3B39FB-4B16-46DE-9D93-FC608FEB0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80808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74">
              <a:extLst>
                <a:ext uri="{FF2B5EF4-FFF2-40B4-BE49-F238E27FC236}">
                  <a16:creationId xmlns:a16="http://schemas.microsoft.com/office/drawing/2014/main" id="{D8B5B0B4-7411-4917-883D-6E5F3EED8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969696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75">
              <a:extLst>
                <a:ext uri="{FF2B5EF4-FFF2-40B4-BE49-F238E27FC236}">
                  <a16:creationId xmlns:a16="http://schemas.microsoft.com/office/drawing/2014/main" id="{C533EFA6-C1BD-4432-9330-8DD6801DD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" name="Group 84">
            <a:extLst>
              <a:ext uri="{FF2B5EF4-FFF2-40B4-BE49-F238E27FC236}">
                <a16:creationId xmlns:a16="http://schemas.microsoft.com/office/drawing/2014/main" id="{A89D21E7-1756-46EE-81C7-E8668953D246}"/>
              </a:ext>
            </a:extLst>
          </p:cNvPr>
          <p:cNvGrpSpPr>
            <a:grpSpLocks/>
          </p:cNvGrpSpPr>
          <p:nvPr/>
        </p:nvGrpSpPr>
        <p:grpSpPr bwMode="auto">
          <a:xfrm>
            <a:off x="6103938" y="4724400"/>
            <a:ext cx="1511300" cy="1584325"/>
            <a:chOff x="3845" y="2976"/>
            <a:chExt cx="952" cy="998"/>
          </a:xfrm>
        </p:grpSpPr>
        <p:sp>
          <p:nvSpPr>
            <p:cNvPr id="55" name="AutoShape 76">
              <a:extLst>
                <a:ext uri="{FF2B5EF4-FFF2-40B4-BE49-F238E27FC236}">
                  <a16:creationId xmlns:a16="http://schemas.microsoft.com/office/drawing/2014/main" id="{B0BB4572-7292-4B30-AB19-82E124536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008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77">
              <a:extLst>
                <a:ext uri="{FF2B5EF4-FFF2-40B4-BE49-F238E27FC236}">
                  <a16:creationId xmlns:a16="http://schemas.microsoft.com/office/drawing/2014/main" id="{B3251577-62F5-4059-B1EC-2BA1ADEE1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1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339966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AutoShape 78">
              <a:extLst>
                <a:ext uri="{FF2B5EF4-FFF2-40B4-BE49-F238E27FC236}">
                  <a16:creationId xmlns:a16="http://schemas.microsoft.com/office/drawing/2014/main" id="{82671414-FD21-421C-8A1B-B795E6E4B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8" name="Group 83">
            <a:extLst>
              <a:ext uri="{FF2B5EF4-FFF2-40B4-BE49-F238E27FC236}">
                <a16:creationId xmlns:a16="http://schemas.microsoft.com/office/drawing/2014/main" id="{AD04DB98-4093-4D35-815A-86C9274DFF1C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24400"/>
            <a:ext cx="1511300" cy="1584325"/>
            <a:chOff x="5025" y="2976"/>
            <a:chExt cx="952" cy="998"/>
          </a:xfrm>
        </p:grpSpPr>
        <p:sp>
          <p:nvSpPr>
            <p:cNvPr id="59" name="AutoShape 79">
              <a:extLst>
                <a:ext uri="{FF2B5EF4-FFF2-40B4-BE49-F238E27FC236}">
                  <a16:creationId xmlns:a16="http://schemas.microsoft.com/office/drawing/2014/main" id="{FD609D46-9B91-45DF-A5C9-8CDB1BC0D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AutoShape 80">
              <a:extLst>
                <a:ext uri="{FF2B5EF4-FFF2-40B4-BE49-F238E27FC236}">
                  <a16:creationId xmlns:a16="http://schemas.microsoft.com/office/drawing/2014/main" id="{7690FAD3-3D93-4022-BD2B-59EEC79BC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FF00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AutoShape 81">
              <a:extLst>
                <a:ext uri="{FF2B5EF4-FFF2-40B4-BE49-F238E27FC236}">
                  <a16:creationId xmlns:a16="http://schemas.microsoft.com/office/drawing/2014/main" id="{5C3A342D-90E8-4E6A-8BD8-725D9341C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2976"/>
              <a:ext cx="680" cy="998"/>
            </a:xfrm>
            <a:prstGeom prst="chevron">
              <a:avLst>
                <a:gd name="adj" fmla="val 25000"/>
              </a:avLst>
            </a:prstGeom>
            <a:solidFill>
              <a:srgbClr val="FF99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7F2F275E-C07D-4AAB-9BC4-432BFFFEB1FE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矢印（標準）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71">
            <a:extLst>
              <a:ext uri="{FF2B5EF4-FFF2-40B4-BE49-F238E27FC236}">
                <a16:creationId xmlns:a16="http://schemas.microsoft.com/office/drawing/2014/main" id="{2FE50CCB-85FD-47B6-9643-A2FE80CD976E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873625"/>
            <a:ext cx="1295400" cy="1295400"/>
            <a:chOff x="353" y="3070"/>
            <a:chExt cx="816" cy="816"/>
          </a:xfrm>
        </p:grpSpPr>
        <p:sp>
          <p:nvSpPr>
            <p:cNvPr id="3" name="Oval 435">
              <a:extLst>
                <a:ext uri="{FF2B5EF4-FFF2-40B4-BE49-F238E27FC236}">
                  <a16:creationId xmlns:a16="http://schemas.microsoft.com/office/drawing/2014/main" id="{7E8D845E-6BB0-469C-B255-8BF8A3091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070"/>
              <a:ext cx="816" cy="816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4314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AutoShape 436">
              <a:extLst>
                <a:ext uri="{FF2B5EF4-FFF2-40B4-BE49-F238E27FC236}">
                  <a16:creationId xmlns:a16="http://schemas.microsoft.com/office/drawing/2014/main" id="{BB0E6DBC-9FDC-4803-8CEB-8921BF8EC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Group 472">
            <a:extLst>
              <a:ext uri="{FF2B5EF4-FFF2-40B4-BE49-F238E27FC236}">
                <a16:creationId xmlns:a16="http://schemas.microsoft.com/office/drawing/2014/main" id="{C0D8E658-68A7-41EF-9F49-453460DDF3F0}"/>
              </a:ext>
            </a:extLst>
          </p:cNvPr>
          <p:cNvGrpSpPr>
            <a:grpSpLocks/>
          </p:cNvGrpSpPr>
          <p:nvPr/>
        </p:nvGrpSpPr>
        <p:grpSpPr bwMode="auto">
          <a:xfrm>
            <a:off x="2433638" y="4879975"/>
            <a:ext cx="1295400" cy="1295400"/>
            <a:chOff x="1533" y="3074"/>
            <a:chExt cx="816" cy="816"/>
          </a:xfrm>
        </p:grpSpPr>
        <p:sp>
          <p:nvSpPr>
            <p:cNvPr id="6" name="Oval 439">
              <a:extLst>
                <a:ext uri="{FF2B5EF4-FFF2-40B4-BE49-F238E27FC236}">
                  <a16:creationId xmlns:a16="http://schemas.microsoft.com/office/drawing/2014/main" id="{8AC8741A-AE8D-47E0-989C-8A97447E1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074"/>
              <a:ext cx="816" cy="81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431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AutoShape 440">
              <a:extLst>
                <a:ext uri="{FF2B5EF4-FFF2-40B4-BE49-F238E27FC236}">
                  <a16:creationId xmlns:a16="http://schemas.microsoft.com/office/drawing/2014/main" id="{F3C4ADC9-D56D-445F-AC08-45FFB24D7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207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Group 473">
            <a:extLst>
              <a:ext uri="{FF2B5EF4-FFF2-40B4-BE49-F238E27FC236}">
                <a16:creationId xmlns:a16="http://schemas.microsoft.com/office/drawing/2014/main" id="{5228AAC5-C619-4289-9F68-B987F0CED830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4873625"/>
            <a:ext cx="1295400" cy="1295400"/>
            <a:chOff x="2712" y="3070"/>
            <a:chExt cx="816" cy="816"/>
          </a:xfrm>
        </p:grpSpPr>
        <p:sp>
          <p:nvSpPr>
            <p:cNvPr id="9" name="Oval 443">
              <a:extLst>
                <a:ext uri="{FF2B5EF4-FFF2-40B4-BE49-F238E27FC236}">
                  <a16:creationId xmlns:a16="http://schemas.microsoft.com/office/drawing/2014/main" id="{AF29532C-1796-4555-A83F-87010529C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070"/>
              <a:ext cx="816" cy="816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shade val="4431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AutoShape 444">
              <a:extLst>
                <a:ext uri="{FF2B5EF4-FFF2-40B4-BE49-F238E27FC236}">
                  <a16:creationId xmlns:a16="http://schemas.microsoft.com/office/drawing/2014/main" id="{0F4630F0-56F3-4D28-B114-6B20E6718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Group 474">
            <a:extLst>
              <a:ext uri="{FF2B5EF4-FFF2-40B4-BE49-F238E27FC236}">
                <a16:creationId xmlns:a16="http://schemas.microsoft.com/office/drawing/2014/main" id="{8BE0711E-FBC7-4889-B197-4ADCFE07A328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4873625"/>
            <a:ext cx="1295400" cy="1295400"/>
            <a:chOff x="3891" y="3070"/>
            <a:chExt cx="816" cy="816"/>
          </a:xfrm>
        </p:grpSpPr>
        <p:sp>
          <p:nvSpPr>
            <p:cNvPr id="12" name="Oval 445">
              <a:extLst>
                <a:ext uri="{FF2B5EF4-FFF2-40B4-BE49-F238E27FC236}">
                  <a16:creationId xmlns:a16="http://schemas.microsoft.com/office/drawing/2014/main" id="{1539EA18-6C64-44A6-B325-1BADE82F4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070"/>
              <a:ext cx="816" cy="816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431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AutoShape 446">
              <a:extLst>
                <a:ext uri="{FF2B5EF4-FFF2-40B4-BE49-F238E27FC236}">
                  <a16:creationId xmlns:a16="http://schemas.microsoft.com/office/drawing/2014/main" id="{961DE567-EBD9-4D02-809E-CB1D43FE6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Group 475">
            <a:extLst>
              <a:ext uri="{FF2B5EF4-FFF2-40B4-BE49-F238E27FC236}">
                <a16:creationId xmlns:a16="http://schemas.microsoft.com/office/drawing/2014/main" id="{1781CC20-FD17-40B5-A105-1C37373B950A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4867275"/>
            <a:ext cx="1295400" cy="1295400"/>
            <a:chOff x="5070" y="3066"/>
            <a:chExt cx="816" cy="816"/>
          </a:xfrm>
        </p:grpSpPr>
        <p:sp>
          <p:nvSpPr>
            <p:cNvPr id="15" name="Oval 447">
              <a:extLst>
                <a:ext uri="{FF2B5EF4-FFF2-40B4-BE49-F238E27FC236}">
                  <a16:creationId xmlns:a16="http://schemas.microsoft.com/office/drawing/2014/main" id="{6086A854-4FB7-43AA-81DA-06BCBAB77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066"/>
              <a:ext cx="816" cy="816"/>
            </a:xfrm>
            <a:prstGeom prst="ellipse">
              <a:avLst/>
            </a:prstGeom>
            <a:gradFill rotWithShape="1">
              <a:gsLst>
                <a:gs pos="0">
                  <a:srgbClr val="FFFF66"/>
                </a:gs>
                <a:gs pos="100000">
                  <a:srgbClr val="FFFF66">
                    <a:gamma/>
                    <a:shade val="4431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448">
              <a:extLst>
                <a:ext uri="{FF2B5EF4-FFF2-40B4-BE49-F238E27FC236}">
                  <a16:creationId xmlns:a16="http://schemas.microsoft.com/office/drawing/2014/main" id="{C5783D1F-49FA-4F2B-A307-052B7C8D5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3199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" name="Group 456">
            <a:extLst>
              <a:ext uri="{FF2B5EF4-FFF2-40B4-BE49-F238E27FC236}">
                <a16:creationId xmlns:a16="http://schemas.microsoft.com/office/drawing/2014/main" id="{BAC82111-258C-452D-AF3E-4B07CE6B9029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2930525"/>
            <a:ext cx="1295400" cy="1295400"/>
            <a:chOff x="353" y="3070"/>
            <a:chExt cx="816" cy="816"/>
          </a:xfrm>
        </p:grpSpPr>
        <p:sp>
          <p:nvSpPr>
            <p:cNvPr id="18" name="Oval 457">
              <a:extLst>
                <a:ext uri="{FF2B5EF4-FFF2-40B4-BE49-F238E27FC236}">
                  <a16:creationId xmlns:a16="http://schemas.microsoft.com/office/drawing/2014/main" id="{A1F3920A-7FB9-44D0-A74B-797CA277C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070"/>
              <a:ext cx="816" cy="816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4314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AutoShape 458">
              <a:extLst>
                <a:ext uri="{FF2B5EF4-FFF2-40B4-BE49-F238E27FC236}">
                  <a16:creationId xmlns:a16="http://schemas.microsoft.com/office/drawing/2014/main" id="{8576641F-D836-4274-8060-39A2A992C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" name="Group 459">
            <a:extLst>
              <a:ext uri="{FF2B5EF4-FFF2-40B4-BE49-F238E27FC236}">
                <a16:creationId xmlns:a16="http://schemas.microsoft.com/office/drawing/2014/main" id="{9125B169-E86E-454B-ACF3-A16AD06CEBB6}"/>
              </a:ext>
            </a:extLst>
          </p:cNvPr>
          <p:cNvGrpSpPr>
            <a:grpSpLocks/>
          </p:cNvGrpSpPr>
          <p:nvPr/>
        </p:nvGrpSpPr>
        <p:grpSpPr bwMode="auto">
          <a:xfrm>
            <a:off x="2433638" y="2936875"/>
            <a:ext cx="1295400" cy="1295400"/>
            <a:chOff x="1533" y="3074"/>
            <a:chExt cx="816" cy="816"/>
          </a:xfrm>
        </p:grpSpPr>
        <p:sp>
          <p:nvSpPr>
            <p:cNvPr id="21" name="Oval 460">
              <a:extLst>
                <a:ext uri="{FF2B5EF4-FFF2-40B4-BE49-F238E27FC236}">
                  <a16:creationId xmlns:a16="http://schemas.microsoft.com/office/drawing/2014/main" id="{3DF5F6D1-8E85-4005-B4FC-C77C27E3B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074"/>
              <a:ext cx="816" cy="81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431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461">
              <a:extLst>
                <a:ext uri="{FF2B5EF4-FFF2-40B4-BE49-F238E27FC236}">
                  <a16:creationId xmlns:a16="http://schemas.microsoft.com/office/drawing/2014/main" id="{2C8B785B-0C02-4B16-810B-74F005789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207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" name="Group 462">
            <a:extLst>
              <a:ext uri="{FF2B5EF4-FFF2-40B4-BE49-F238E27FC236}">
                <a16:creationId xmlns:a16="http://schemas.microsoft.com/office/drawing/2014/main" id="{BA28A7B6-DAC4-42E8-9047-F3DAC5E01DBD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2930525"/>
            <a:ext cx="1295400" cy="1295400"/>
            <a:chOff x="2712" y="3070"/>
            <a:chExt cx="816" cy="816"/>
          </a:xfrm>
        </p:grpSpPr>
        <p:sp>
          <p:nvSpPr>
            <p:cNvPr id="24" name="Oval 463">
              <a:extLst>
                <a:ext uri="{FF2B5EF4-FFF2-40B4-BE49-F238E27FC236}">
                  <a16:creationId xmlns:a16="http://schemas.microsoft.com/office/drawing/2014/main" id="{0E4C65A3-1653-4571-86AE-FEFE16B1B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070"/>
              <a:ext cx="816" cy="816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shade val="4431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464">
              <a:extLst>
                <a:ext uri="{FF2B5EF4-FFF2-40B4-BE49-F238E27FC236}">
                  <a16:creationId xmlns:a16="http://schemas.microsoft.com/office/drawing/2014/main" id="{BCD03331-1967-41C6-B3B2-E05BA6CB0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" name="Group 465">
            <a:extLst>
              <a:ext uri="{FF2B5EF4-FFF2-40B4-BE49-F238E27FC236}">
                <a16:creationId xmlns:a16="http://schemas.microsoft.com/office/drawing/2014/main" id="{3178CA4D-8C47-48F2-8D07-4F40E5CD72E3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2930525"/>
            <a:ext cx="1295400" cy="1295400"/>
            <a:chOff x="3891" y="3070"/>
            <a:chExt cx="816" cy="816"/>
          </a:xfrm>
        </p:grpSpPr>
        <p:sp>
          <p:nvSpPr>
            <p:cNvPr id="27" name="Oval 466">
              <a:extLst>
                <a:ext uri="{FF2B5EF4-FFF2-40B4-BE49-F238E27FC236}">
                  <a16:creationId xmlns:a16="http://schemas.microsoft.com/office/drawing/2014/main" id="{FBEE2FC4-65C6-4909-A47C-96127E8D7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070"/>
              <a:ext cx="816" cy="816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431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467">
              <a:extLst>
                <a:ext uri="{FF2B5EF4-FFF2-40B4-BE49-F238E27FC236}">
                  <a16:creationId xmlns:a16="http://schemas.microsoft.com/office/drawing/2014/main" id="{0C045A77-D5D8-4771-B9CA-3F32B19BD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" name="Group 468">
            <a:extLst>
              <a:ext uri="{FF2B5EF4-FFF2-40B4-BE49-F238E27FC236}">
                <a16:creationId xmlns:a16="http://schemas.microsoft.com/office/drawing/2014/main" id="{F81E2AE5-D1E4-439A-A675-B7B20FB13B0E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2924175"/>
            <a:ext cx="1295400" cy="1295400"/>
            <a:chOff x="5070" y="3066"/>
            <a:chExt cx="816" cy="816"/>
          </a:xfrm>
        </p:grpSpPr>
        <p:sp>
          <p:nvSpPr>
            <p:cNvPr id="30" name="Oval 469">
              <a:extLst>
                <a:ext uri="{FF2B5EF4-FFF2-40B4-BE49-F238E27FC236}">
                  <a16:creationId xmlns:a16="http://schemas.microsoft.com/office/drawing/2014/main" id="{CB3B1C53-10D7-48D0-9FC5-A94A0139B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066"/>
              <a:ext cx="816" cy="816"/>
            </a:xfrm>
            <a:prstGeom prst="ellipse">
              <a:avLst/>
            </a:prstGeom>
            <a:gradFill rotWithShape="1">
              <a:gsLst>
                <a:gs pos="0">
                  <a:srgbClr val="FFFF66"/>
                </a:gs>
                <a:gs pos="100000">
                  <a:srgbClr val="FFFF66">
                    <a:gamma/>
                    <a:shade val="4431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AutoShape 470">
              <a:extLst>
                <a:ext uri="{FF2B5EF4-FFF2-40B4-BE49-F238E27FC236}">
                  <a16:creationId xmlns:a16="http://schemas.microsoft.com/office/drawing/2014/main" id="{E21FBC9E-4928-4168-8EC1-CA3597AF8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3199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2" name="Group 476">
            <a:extLst>
              <a:ext uri="{FF2B5EF4-FFF2-40B4-BE49-F238E27FC236}">
                <a16:creationId xmlns:a16="http://schemas.microsoft.com/office/drawing/2014/main" id="{5BC1CB96-E176-4C48-841F-97947B292D83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987425"/>
            <a:ext cx="1295400" cy="1295400"/>
            <a:chOff x="353" y="3070"/>
            <a:chExt cx="816" cy="816"/>
          </a:xfrm>
        </p:grpSpPr>
        <p:sp>
          <p:nvSpPr>
            <p:cNvPr id="33" name="Oval 477">
              <a:extLst>
                <a:ext uri="{FF2B5EF4-FFF2-40B4-BE49-F238E27FC236}">
                  <a16:creationId xmlns:a16="http://schemas.microsoft.com/office/drawing/2014/main" id="{292AEC29-5AA4-4748-84B9-E513DA2B5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070"/>
              <a:ext cx="816" cy="816"/>
            </a:xfrm>
            <a:prstGeom prst="ellips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478">
              <a:extLst>
                <a:ext uri="{FF2B5EF4-FFF2-40B4-BE49-F238E27FC236}">
                  <a16:creationId xmlns:a16="http://schemas.microsoft.com/office/drawing/2014/main" id="{6B3F899E-DC7C-42E5-9C80-38D788E2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5" name="Group 479">
            <a:extLst>
              <a:ext uri="{FF2B5EF4-FFF2-40B4-BE49-F238E27FC236}">
                <a16:creationId xmlns:a16="http://schemas.microsoft.com/office/drawing/2014/main" id="{45D5A7F8-AA98-4EE5-BB09-6BF1D172DCBA}"/>
              </a:ext>
            </a:extLst>
          </p:cNvPr>
          <p:cNvGrpSpPr>
            <a:grpSpLocks/>
          </p:cNvGrpSpPr>
          <p:nvPr/>
        </p:nvGrpSpPr>
        <p:grpSpPr bwMode="auto">
          <a:xfrm>
            <a:off x="2433638" y="993775"/>
            <a:ext cx="1295400" cy="1295400"/>
            <a:chOff x="1533" y="3074"/>
            <a:chExt cx="816" cy="816"/>
          </a:xfrm>
        </p:grpSpPr>
        <p:sp>
          <p:nvSpPr>
            <p:cNvPr id="36" name="Oval 480">
              <a:extLst>
                <a:ext uri="{FF2B5EF4-FFF2-40B4-BE49-F238E27FC236}">
                  <a16:creationId xmlns:a16="http://schemas.microsoft.com/office/drawing/2014/main" id="{5CB3A194-2F52-474D-80B7-A72BD2F29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074"/>
              <a:ext cx="816" cy="816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481">
              <a:extLst>
                <a:ext uri="{FF2B5EF4-FFF2-40B4-BE49-F238E27FC236}">
                  <a16:creationId xmlns:a16="http://schemas.microsoft.com/office/drawing/2014/main" id="{4ECE1899-8CF9-4B2A-A585-2CA70BA92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207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8" name="Group 482">
            <a:extLst>
              <a:ext uri="{FF2B5EF4-FFF2-40B4-BE49-F238E27FC236}">
                <a16:creationId xmlns:a16="http://schemas.microsoft.com/office/drawing/2014/main" id="{564FDBFC-34C7-42D0-BE57-CF78AC860D25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987425"/>
            <a:ext cx="1295400" cy="1295400"/>
            <a:chOff x="2712" y="3070"/>
            <a:chExt cx="816" cy="816"/>
          </a:xfrm>
        </p:grpSpPr>
        <p:sp>
          <p:nvSpPr>
            <p:cNvPr id="39" name="Oval 483">
              <a:extLst>
                <a:ext uri="{FF2B5EF4-FFF2-40B4-BE49-F238E27FC236}">
                  <a16:creationId xmlns:a16="http://schemas.microsoft.com/office/drawing/2014/main" id="{15804709-4944-487F-A1C1-877E5FC69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070"/>
              <a:ext cx="816" cy="816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484">
              <a:extLst>
                <a:ext uri="{FF2B5EF4-FFF2-40B4-BE49-F238E27FC236}">
                  <a16:creationId xmlns:a16="http://schemas.microsoft.com/office/drawing/2014/main" id="{6FAEE8D9-8761-4C87-93EF-AE01624EC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1" name="Group 485">
            <a:extLst>
              <a:ext uri="{FF2B5EF4-FFF2-40B4-BE49-F238E27FC236}">
                <a16:creationId xmlns:a16="http://schemas.microsoft.com/office/drawing/2014/main" id="{4D12D339-729D-4F33-9F06-D556489AC309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987425"/>
            <a:ext cx="1295400" cy="1295400"/>
            <a:chOff x="3891" y="3070"/>
            <a:chExt cx="816" cy="816"/>
          </a:xfrm>
        </p:grpSpPr>
        <p:sp>
          <p:nvSpPr>
            <p:cNvPr id="42" name="Oval 486">
              <a:extLst>
                <a:ext uri="{FF2B5EF4-FFF2-40B4-BE49-F238E27FC236}">
                  <a16:creationId xmlns:a16="http://schemas.microsoft.com/office/drawing/2014/main" id="{9170DFF2-7E73-48B9-821D-9EC128E89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070"/>
              <a:ext cx="816" cy="81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487">
              <a:extLst>
                <a:ext uri="{FF2B5EF4-FFF2-40B4-BE49-F238E27FC236}">
                  <a16:creationId xmlns:a16="http://schemas.microsoft.com/office/drawing/2014/main" id="{80A059D8-506B-4C73-9364-251EFED66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" name="Group 488">
            <a:extLst>
              <a:ext uri="{FF2B5EF4-FFF2-40B4-BE49-F238E27FC236}">
                <a16:creationId xmlns:a16="http://schemas.microsoft.com/office/drawing/2014/main" id="{FF4AEB82-479E-40C8-95E5-AD39992FC691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981075"/>
            <a:ext cx="1295400" cy="1295400"/>
            <a:chOff x="5070" y="3066"/>
            <a:chExt cx="816" cy="816"/>
          </a:xfrm>
        </p:grpSpPr>
        <p:sp>
          <p:nvSpPr>
            <p:cNvPr id="45" name="Oval 489">
              <a:extLst>
                <a:ext uri="{FF2B5EF4-FFF2-40B4-BE49-F238E27FC236}">
                  <a16:creationId xmlns:a16="http://schemas.microsoft.com/office/drawing/2014/main" id="{FECB4DAF-62A6-4E8A-AE04-1F1608265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066"/>
              <a:ext cx="816" cy="8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490">
              <a:extLst>
                <a:ext uri="{FF2B5EF4-FFF2-40B4-BE49-F238E27FC236}">
                  <a16:creationId xmlns:a16="http://schemas.microsoft.com/office/drawing/2014/main" id="{1E0C04DE-71D4-4635-96CA-069F9440B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3199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4298D1C-F3B6-4719-9EF2-0E1AB61A190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矢印（丸の中）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3330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2D4BA44-CF61-4E93-AC19-349CD988F099}"/>
              </a:ext>
            </a:extLst>
          </p:cNvPr>
          <p:cNvGrpSpPr/>
          <p:nvPr/>
        </p:nvGrpSpPr>
        <p:grpSpPr>
          <a:xfrm>
            <a:off x="560388" y="2924175"/>
            <a:ext cx="8783637" cy="1308100"/>
            <a:chOff x="560388" y="2924175"/>
            <a:chExt cx="8783637" cy="1308100"/>
          </a:xfrm>
        </p:grpSpPr>
        <p:grpSp>
          <p:nvGrpSpPr>
            <p:cNvPr id="3" name="Group 456">
              <a:extLst>
                <a:ext uri="{FF2B5EF4-FFF2-40B4-BE49-F238E27FC236}">
                  <a16:creationId xmlns:a16="http://schemas.microsoft.com/office/drawing/2014/main" id="{FD717662-FEEB-403D-B8BC-4BCD0576EE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388" y="2930525"/>
              <a:ext cx="1295400" cy="1295400"/>
              <a:chOff x="353" y="3070"/>
              <a:chExt cx="816" cy="816"/>
            </a:xfrm>
            <a:noFill/>
          </p:grpSpPr>
          <p:sp>
            <p:nvSpPr>
              <p:cNvPr id="16" name="Oval 457">
                <a:extLst>
                  <a:ext uri="{FF2B5EF4-FFF2-40B4-BE49-F238E27FC236}">
                    <a16:creationId xmlns:a16="http://schemas.microsoft.com/office/drawing/2014/main" id="{0135CE35-5028-48B9-B729-D9853CDC13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070"/>
                <a:ext cx="816" cy="816"/>
              </a:xfrm>
              <a:prstGeom prst="ellipse">
                <a:avLst/>
              </a:prstGeom>
              <a:grpFill/>
              <a:ln w="38100">
                <a:solidFill>
                  <a:srgbClr val="FF0000"/>
                </a:solidFill>
                <a:prstDash val="sys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AutoShape 458">
                <a:extLst>
                  <a:ext uri="{FF2B5EF4-FFF2-40B4-BE49-F238E27FC236}">
                    <a16:creationId xmlns:a16="http://schemas.microsoft.com/office/drawing/2014/main" id="{29B6047F-3C26-4F87-A03D-3FD764B51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3203"/>
                <a:ext cx="590" cy="551"/>
              </a:xfrm>
              <a:prstGeom prst="rightArrow">
                <a:avLst>
                  <a:gd name="adj1" fmla="val 48343"/>
                  <a:gd name="adj2" fmla="val 48344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" name="Group 459">
              <a:extLst>
                <a:ext uri="{FF2B5EF4-FFF2-40B4-BE49-F238E27FC236}">
                  <a16:creationId xmlns:a16="http://schemas.microsoft.com/office/drawing/2014/main" id="{C2141E43-EE61-460E-B925-EE9A4910EE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3638" y="2936875"/>
              <a:ext cx="1295400" cy="1295400"/>
              <a:chOff x="1533" y="3074"/>
              <a:chExt cx="816" cy="816"/>
            </a:xfrm>
            <a:noFill/>
          </p:grpSpPr>
          <p:sp>
            <p:nvSpPr>
              <p:cNvPr id="14" name="Oval 460">
                <a:extLst>
                  <a:ext uri="{FF2B5EF4-FFF2-40B4-BE49-F238E27FC236}">
                    <a16:creationId xmlns:a16="http://schemas.microsoft.com/office/drawing/2014/main" id="{43181F5C-3FC6-4C24-BCA7-AC76740C5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3074"/>
                <a:ext cx="816" cy="816"/>
              </a:xfrm>
              <a:prstGeom prst="ellipse">
                <a:avLst/>
              </a:prstGeom>
              <a:grpFill/>
              <a:ln w="38100">
                <a:solidFill>
                  <a:srgbClr val="0070C0"/>
                </a:solidFill>
                <a:prstDash val="sys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AutoShape 461">
                <a:extLst>
                  <a:ext uri="{FF2B5EF4-FFF2-40B4-BE49-F238E27FC236}">
                    <a16:creationId xmlns:a16="http://schemas.microsoft.com/office/drawing/2014/main" id="{887232EC-A54C-4AED-BA8E-F7497EBDC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207"/>
                <a:ext cx="590" cy="551"/>
              </a:xfrm>
              <a:prstGeom prst="rightArrow">
                <a:avLst>
                  <a:gd name="adj1" fmla="val 48343"/>
                  <a:gd name="adj2" fmla="val 48344"/>
                </a:avLst>
              </a:prstGeom>
              <a:solidFill>
                <a:srgbClr val="0070C0"/>
              </a:solidFill>
              <a:ln w="38100">
                <a:solidFill>
                  <a:srgbClr val="007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" name="Group 462">
              <a:extLst>
                <a:ext uri="{FF2B5EF4-FFF2-40B4-BE49-F238E27FC236}">
                  <a16:creationId xmlns:a16="http://schemas.microsoft.com/office/drawing/2014/main" id="{ABA91DE9-2464-4B29-891C-7BA24E13EF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05300" y="2930525"/>
              <a:ext cx="1295400" cy="1295400"/>
              <a:chOff x="2712" y="3070"/>
              <a:chExt cx="816" cy="816"/>
            </a:xfrm>
            <a:noFill/>
          </p:grpSpPr>
          <p:sp>
            <p:nvSpPr>
              <p:cNvPr id="12" name="Oval 463">
                <a:extLst>
                  <a:ext uri="{FF2B5EF4-FFF2-40B4-BE49-F238E27FC236}">
                    <a16:creationId xmlns:a16="http://schemas.microsoft.com/office/drawing/2014/main" id="{CCCD2B0B-F3FA-4A75-AE08-A83E0B1C7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070"/>
                <a:ext cx="816" cy="816"/>
              </a:xfrm>
              <a:prstGeom prst="ellipse">
                <a:avLst/>
              </a:prstGeom>
              <a:grpFill/>
              <a:ln w="38100">
                <a:solidFill>
                  <a:srgbClr val="33CC33"/>
                </a:solidFill>
                <a:prstDash val="sys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AutoShape 464">
                <a:extLst>
                  <a:ext uri="{FF2B5EF4-FFF2-40B4-BE49-F238E27FC236}">
                    <a16:creationId xmlns:a16="http://schemas.microsoft.com/office/drawing/2014/main" id="{497AF3F2-5C1F-4071-83B9-EC8ABDE66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203"/>
                <a:ext cx="590" cy="551"/>
              </a:xfrm>
              <a:prstGeom prst="rightArrow">
                <a:avLst>
                  <a:gd name="adj1" fmla="val 48343"/>
                  <a:gd name="adj2" fmla="val 48344"/>
                </a:avLst>
              </a:prstGeom>
              <a:solidFill>
                <a:srgbClr val="33CC33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" name="Group 465">
              <a:extLst>
                <a:ext uri="{FF2B5EF4-FFF2-40B4-BE49-F238E27FC236}">
                  <a16:creationId xmlns:a16="http://schemas.microsoft.com/office/drawing/2014/main" id="{88C1E78E-4B2D-4832-8464-EAFB81E222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76963" y="2930525"/>
              <a:ext cx="1295400" cy="1295400"/>
              <a:chOff x="3891" y="3070"/>
              <a:chExt cx="816" cy="816"/>
            </a:xfrm>
            <a:noFill/>
          </p:grpSpPr>
          <p:sp>
            <p:nvSpPr>
              <p:cNvPr id="10" name="Oval 466">
                <a:extLst>
                  <a:ext uri="{FF2B5EF4-FFF2-40B4-BE49-F238E27FC236}">
                    <a16:creationId xmlns:a16="http://schemas.microsoft.com/office/drawing/2014/main" id="{5C098228-2A04-4532-A707-72CC2B919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3070"/>
                <a:ext cx="816" cy="816"/>
              </a:xfrm>
              <a:prstGeom prst="ellipse">
                <a:avLst/>
              </a:prstGeom>
              <a:grpFill/>
              <a:ln w="38100">
                <a:solidFill>
                  <a:srgbClr val="FF0066"/>
                </a:solidFill>
                <a:prstDash val="sys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AutoShape 467">
                <a:extLst>
                  <a:ext uri="{FF2B5EF4-FFF2-40B4-BE49-F238E27FC236}">
                    <a16:creationId xmlns:a16="http://schemas.microsoft.com/office/drawing/2014/main" id="{FCBE78AF-4296-455F-B940-02163A60F4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3203"/>
                <a:ext cx="590" cy="551"/>
              </a:xfrm>
              <a:prstGeom prst="rightArrow">
                <a:avLst>
                  <a:gd name="adj1" fmla="val 48343"/>
                  <a:gd name="adj2" fmla="val 48344"/>
                </a:avLst>
              </a:prstGeom>
              <a:solidFill>
                <a:srgbClr val="FF0066"/>
              </a:solidFill>
              <a:ln w="38100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</p:grpSp>
        <p:grpSp>
          <p:nvGrpSpPr>
            <p:cNvPr id="7" name="Group 468">
              <a:extLst>
                <a:ext uri="{FF2B5EF4-FFF2-40B4-BE49-F238E27FC236}">
                  <a16:creationId xmlns:a16="http://schemas.microsoft.com/office/drawing/2014/main" id="{A9CEBB39-93DD-4B77-91C4-1AC0E73E8D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48625" y="2924175"/>
              <a:ext cx="1295400" cy="1295400"/>
              <a:chOff x="5070" y="3066"/>
              <a:chExt cx="816" cy="816"/>
            </a:xfrm>
            <a:noFill/>
          </p:grpSpPr>
          <p:sp>
            <p:nvSpPr>
              <p:cNvPr id="8" name="Oval 469">
                <a:extLst>
                  <a:ext uri="{FF2B5EF4-FFF2-40B4-BE49-F238E27FC236}">
                    <a16:creationId xmlns:a16="http://schemas.microsoft.com/office/drawing/2014/main" id="{3917C77C-2F00-4251-B310-A172F5832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3066"/>
                <a:ext cx="816" cy="816"/>
              </a:xfrm>
              <a:prstGeom prst="ellipse">
                <a:avLst/>
              </a:prstGeom>
              <a:grpFill/>
              <a:ln w="38100">
                <a:solidFill>
                  <a:srgbClr val="00B0F0"/>
                </a:solidFill>
                <a:prstDash val="sys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AutoShape 470">
                <a:extLst>
                  <a:ext uri="{FF2B5EF4-FFF2-40B4-BE49-F238E27FC236}">
                    <a16:creationId xmlns:a16="http://schemas.microsoft.com/office/drawing/2014/main" id="{6E451F7D-ACAC-43AC-A208-F9F38914A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6" y="3199"/>
                <a:ext cx="590" cy="551"/>
              </a:xfrm>
              <a:prstGeom prst="rightArrow">
                <a:avLst>
                  <a:gd name="adj1" fmla="val 48343"/>
                  <a:gd name="adj2" fmla="val 48344"/>
                </a:avLst>
              </a:prstGeom>
              <a:solidFill>
                <a:srgbClr val="00B0F0"/>
              </a:solidFill>
              <a:ln w="38100">
                <a:solidFill>
                  <a:srgbClr val="00B0F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" name="Group 476">
            <a:extLst>
              <a:ext uri="{FF2B5EF4-FFF2-40B4-BE49-F238E27FC236}">
                <a16:creationId xmlns:a16="http://schemas.microsoft.com/office/drawing/2014/main" id="{9C4C4FA5-BF34-42BF-98C7-5367DC857C8A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987425"/>
            <a:ext cx="1295400" cy="1295400"/>
            <a:chOff x="353" y="3070"/>
            <a:chExt cx="816" cy="816"/>
          </a:xfrm>
          <a:noFill/>
        </p:grpSpPr>
        <p:sp>
          <p:nvSpPr>
            <p:cNvPr id="19" name="Oval 477">
              <a:extLst>
                <a:ext uri="{FF2B5EF4-FFF2-40B4-BE49-F238E27FC236}">
                  <a16:creationId xmlns:a16="http://schemas.microsoft.com/office/drawing/2014/main" id="{DF8B8CCA-64BD-495E-85C4-CA339DED5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070"/>
              <a:ext cx="816" cy="816"/>
            </a:xfrm>
            <a:prstGeom prst="ellipse">
              <a:avLst/>
            </a:prstGeom>
            <a:grp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AutoShape 478">
              <a:extLst>
                <a:ext uri="{FF2B5EF4-FFF2-40B4-BE49-F238E27FC236}">
                  <a16:creationId xmlns:a16="http://schemas.microsoft.com/office/drawing/2014/main" id="{94FAAEE5-E802-4AD8-A1B2-2A1DEAFFB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grp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" name="Group 479">
            <a:extLst>
              <a:ext uri="{FF2B5EF4-FFF2-40B4-BE49-F238E27FC236}">
                <a16:creationId xmlns:a16="http://schemas.microsoft.com/office/drawing/2014/main" id="{C3DCD403-9BFF-4ABD-A2E8-FC9243C4DAFA}"/>
              </a:ext>
            </a:extLst>
          </p:cNvPr>
          <p:cNvGrpSpPr>
            <a:grpSpLocks/>
          </p:cNvGrpSpPr>
          <p:nvPr/>
        </p:nvGrpSpPr>
        <p:grpSpPr bwMode="auto">
          <a:xfrm>
            <a:off x="2433638" y="993775"/>
            <a:ext cx="1295400" cy="1295400"/>
            <a:chOff x="1533" y="3074"/>
            <a:chExt cx="816" cy="816"/>
          </a:xfrm>
          <a:noFill/>
        </p:grpSpPr>
        <p:sp>
          <p:nvSpPr>
            <p:cNvPr id="22" name="Oval 480">
              <a:extLst>
                <a:ext uri="{FF2B5EF4-FFF2-40B4-BE49-F238E27FC236}">
                  <a16:creationId xmlns:a16="http://schemas.microsoft.com/office/drawing/2014/main" id="{02A8F5A8-064A-45C5-B727-67AECA87A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074"/>
              <a:ext cx="816" cy="816"/>
            </a:xfrm>
            <a:prstGeom prst="ellipse">
              <a:avLst/>
            </a:prstGeom>
            <a:grpFill/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481">
              <a:extLst>
                <a:ext uri="{FF2B5EF4-FFF2-40B4-BE49-F238E27FC236}">
                  <a16:creationId xmlns:a16="http://schemas.microsoft.com/office/drawing/2014/main" id="{D15057BD-EDB9-4DFD-8CB4-FE4D6C586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207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grpFill/>
            <a:ln w="3810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" name="Group 482">
            <a:extLst>
              <a:ext uri="{FF2B5EF4-FFF2-40B4-BE49-F238E27FC236}">
                <a16:creationId xmlns:a16="http://schemas.microsoft.com/office/drawing/2014/main" id="{EAFC204A-E10D-4C36-AF3D-E80D9C664879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987425"/>
            <a:ext cx="1295400" cy="1295400"/>
            <a:chOff x="2712" y="3070"/>
            <a:chExt cx="816" cy="816"/>
          </a:xfrm>
          <a:noFill/>
        </p:grpSpPr>
        <p:sp>
          <p:nvSpPr>
            <p:cNvPr id="25" name="Oval 483">
              <a:extLst>
                <a:ext uri="{FF2B5EF4-FFF2-40B4-BE49-F238E27FC236}">
                  <a16:creationId xmlns:a16="http://schemas.microsoft.com/office/drawing/2014/main" id="{DC0BE35B-BCD3-4886-A5C1-6D8CA64EA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070"/>
              <a:ext cx="816" cy="816"/>
            </a:xfrm>
            <a:prstGeom prst="ellipse">
              <a:avLst/>
            </a:prstGeom>
            <a:grpFill/>
            <a:ln w="38100">
              <a:solidFill>
                <a:srgbClr val="33CC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484">
              <a:extLst>
                <a:ext uri="{FF2B5EF4-FFF2-40B4-BE49-F238E27FC236}">
                  <a16:creationId xmlns:a16="http://schemas.microsoft.com/office/drawing/2014/main" id="{26E87808-B09C-4FD4-86DE-3B5D5F101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grpFill/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" name="Group 485">
            <a:extLst>
              <a:ext uri="{FF2B5EF4-FFF2-40B4-BE49-F238E27FC236}">
                <a16:creationId xmlns:a16="http://schemas.microsoft.com/office/drawing/2014/main" id="{549DE32A-A0BD-45FF-A5A3-7F0ED19C7189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987425"/>
            <a:ext cx="1295400" cy="1295400"/>
            <a:chOff x="3891" y="3070"/>
            <a:chExt cx="816" cy="816"/>
          </a:xfrm>
          <a:noFill/>
        </p:grpSpPr>
        <p:sp>
          <p:nvSpPr>
            <p:cNvPr id="28" name="Oval 486">
              <a:extLst>
                <a:ext uri="{FF2B5EF4-FFF2-40B4-BE49-F238E27FC236}">
                  <a16:creationId xmlns:a16="http://schemas.microsoft.com/office/drawing/2014/main" id="{A47D6BAE-496C-4BA2-B1FE-DA97F7E89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070"/>
              <a:ext cx="816" cy="816"/>
            </a:xfrm>
            <a:prstGeom prst="ellipse">
              <a:avLst/>
            </a:prstGeom>
            <a:grpFill/>
            <a:ln w="38100">
              <a:solidFill>
                <a:srgbClr val="FF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487">
              <a:extLst>
                <a:ext uri="{FF2B5EF4-FFF2-40B4-BE49-F238E27FC236}">
                  <a16:creationId xmlns:a16="http://schemas.microsoft.com/office/drawing/2014/main" id="{5B728D15-734E-48C0-B518-8818DE7A2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grpFill/>
            <a:ln w="38100">
              <a:solidFill>
                <a:srgbClr val="FF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" name="Group 488">
            <a:extLst>
              <a:ext uri="{FF2B5EF4-FFF2-40B4-BE49-F238E27FC236}">
                <a16:creationId xmlns:a16="http://schemas.microsoft.com/office/drawing/2014/main" id="{F36B724F-0C3B-4B52-8C6E-D72C47D8A1F7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981075"/>
            <a:ext cx="1295400" cy="1295400"/>
            <a:chOff x="5070" y="3066"/>
            <a:chExt cx="816" cy="816"/>
          </a:xfrm>
          <a:noFill/>
        </p:grpSpPr>
        <p:sp>
          <p:nvSpPr>
            <p:cNvPr id="31" name="Oval 489">
              <a:extLst>
                <a:ext uri="{FF2B5EF4-FFF2-40B4-BE49-F238E27FC236}">
                  <a16:creationId xmlns:a16="http://schemas.microsoft.com/office/drawing/2014/main" id="{4741F930-5036-4065-B90C-CB0C6352C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066"/>
              <a:ext cx="816" cy="816"/>
            </a:xfrm>
            <a:prstGeom prst="ellipse">
              <a:avLst/>
            </a:prstGeom>
            <a:grpFill/>
            <a:ln w="38100">
              <a:solidFill>
                <a:srgbClr val="00B0F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490">
              <a:extLst>
                <a:ext uri="{FF2B5EF4-FFF2-40B4-BE49-F238E27FC236}">
                  <a16:creationId xmlns:a16="http://schemas.microsoft.com/office/drawing/2014/main" id="{3C9CB1B9-313D-4123-A0A1-6123D708D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3199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grpFill/>
            <a:ln w="38100">
              <a:solidFill>
                <a:srgbClr val="00B0F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3" name="Group 456">
            <a:extLst>
              <a:ext uri="{FF2B5EF4-FFF2-40B4-BE49-F238E27FC236}">
                <a16:creationId xmlns:a16="http://schemas.microsoft.com/office/drawing/2014/main" id="{CC7EC3CC-302A-4E32-9057-69E78894313B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888865"/>
            <a:ext cx="1295400" cy="1295400"/>
            <a:chOff x="353" y="3070"/>
            <a:chExt cx="816" cy="816"/>
          </a:xfrm>
          <a:noFill/>
        </p:grpSpPr>
        <p:sp>
          <p:nvSpPr>
            <p:cNvPr id="34" name="Oval 457">
              <a:extLst>
                <a:ext uri="{FF2B5EF4-FFF2-40B4-BE49-F238E27FC236}">
                  <a16:creationId xmlns:a16="http://schemas.microsoft.com/office/drawing/2014/main" id="{FABB4BD8-EA54-4B38-B093-E22EBDE28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070"/>
              <a:ext cx="816" cy="816"/>
            </a:xfrm>
            <a:prstGeom prst="ellipse">
              <a:avLst/>
            </a:prstGeom>
            <a:grp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35" name="AutoShape 458">
              <a:extLst>
                <a:ext uri="{FF2B5EF4-FFF2-40B4-BE49-F238E27FC236}">
                  <a16:creationId xmlns:a16="http://schemas.microsoft.com/office/drawing/2014/main" id="{A558C737-5198-465F-8517-5544482A0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rgbClr val="FF0000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" name="Group 459">
            <a:extLst>
              <a:ext uri="{FF2B5EF4-FFF2-40B4-BE49-F238E27FC236}">
                <a16:creationId xmlns:a16="http://schemas.microsoft.com/office/drawing/2014/main" id="{E438AAEE-D2F7-40BB-9782-96E74DFEEF23}"/>
              </a:ext>
            </a:extLst>
          </p:cNvPr>
          <p:cNvGrpSpPr>
            <a:grpSpLocks/>
          </p:cNvGrpSpPr>
          <p:nvPr/>
        </p:nvGrpSpPr>
        <p:grpSpPr bwMode="auto">
          <a:xfrm>
            <a:off x="2433638" y="4895215"/>
            <a:ext cx="1295400" cy="1295400"/>
            <a:chOff x="1533" y="3074"/>
            <a:chExt cx="816" cy="816"/>
          </a:xfrm>
          <a:noFill/>
        </p:grpSpPr>
        <p:sp>
          <p:nvSpPr>
            <p:cNvPr id="37" name="Oval 460">
              <a:extLst>
                <a:ext uri="{FF2B5EF4-FFF2-40B4-BE49-F238E27FC236}">
                  <a16:creationId xmlns:a16="http://schemas.microsoft.com/office/drawing/2014/main" id="{5970F3E0-23E6-4F8C-847F-3B02AA86B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074"/>
              <a:ext cx="816" cy="816"/>
            </a:xfrm>
            <a:prstGeom prst="ellipse">
              <a:avLst/>
            </a:prstGeom>
            <a:grpFill/>
            <a:ln w="762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AutoShape 461">
              <a:extLst>
                <a:ext uri="{FF2B5EF4-FFF2-40B4-BE49-F238E27FC236}">
                  <a16:creationId xmlns:a16="http://schemas.microsoft.com/office/drawing/2014/main" id="{DB77DF01-187B-4F05-8B09-A1CBE66ED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207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rgbClr val="0070C0"/>
            </a:solidFill>
            <a:ln w="3810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9" name="Group 462">
            <a:extLst>
              <a:ext uri="{FF2B5EF4-FFF2-40B4-BE49-F238E27FC236}">
                <a16:creationId xmlns:a16="http://schemas.microsoft.com/office/drawing/2014/main" id="{B4068685-E147-4F06-AF86-F9BD619ED33F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4888865"/>
            <a:ext cx="1295400" cy="1295400"/>
            <a:chOff x="2712" y="3070"/>
            <a:chExt cx="816" cy="816"/>
          </a:xfrm>
          <a:noFill/>
        </p:grpSpPr>
        <p:sp>
          <p:nvSpPr>
            <p:cNvPr id="40" name="Oval 463">
              <a:extLst>
                <a:ext uri="{FF2B5EF4-FFF2-40B4-BE49-F238E27FC236}">
                  <a16:creationId xmlns:a16="http://schemas.microsoft.com/office/drawing/2014/main" id="{138BD027-EB23-48AF-A292-C2808E2E6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070"/>
              <a:ext cx="816" cy="816"/>
            </a:xfrm>
            <a:prstGeom prst="ellipse">
              <a:avLst/>
            </a:prstGeom>
            <a:grpFill/>
            <a:ln w="76200">
              <a:solidFill>
                <a:srgbClr val="33CC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464">
              <a:extLst>
                <a:ext uri="{FF2B5EF4-FFF2-40B4-BE49-F238E27FC236}">
                  <a16:creationId xmlns:a16="http://schemas.microsoft.com/office/drawing/2014/main" id="{66D9FEAD-269B-462A-95FE-BFD967D6B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rgbClr val="33CC33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" name="Group 465">
            <a:extLst>
              <a:ext uri="{FF2B5EF4-FFF2-40B4-BE49-F238E27FC236}">
                <a16:creationId xmlns:a16="http://schemas.microsoft.com/office/drawing/2014/main" id="{1F03096E-9D4D-4FF4-BA27-C2212FC2AA42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4888865"/>
            <a:ext cx="1295400" cy="1295400"/>
            <a:chOff x="3891" y="3070"/>
            <a:chExt cx="816" cy="816"/>
          </a:xfrm>
          <a:noFill/>
        </p:grpSpPr>
        <p:sp>
          <p:nvSpPr>
            <p:cNvPr id="43" name="Oval 466">
              <a:extLst>
                <a:ext uri="{FF2B5EF4-FFF2-40B4-BE49-F238E27FC236}">
                  <a16:creationId xmlns:a16="http://schemas.microsoft.com/office/drawing/2014/main" id="{6AAE36DA-D7A9-4120-B098-A078F0936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070"/>
              <a:ext cx="816" cy="816"/>
            </a:xfrm>
            <a:prstGeom prst="ellipse">
              <a:avLst/>
            </a:prstGeom>
            <a:grpFill/>
            <a:ln w="76200">
              <a:solidFill>
                <a:srgbClr val="FF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467">
              <a:extLst>
                <a:ext uri="{FF2B5EF4-FFF2-40B4-BE49-F238E27FC236}">
                  <a16:creationId xmlns:a16="http://schemas.microsoft.com/office/drawing/2014/main" id="{C245DEA1-5B65-4B39-B509-96FFC6B8F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203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rgbClr val="FF0066"/>
            </a:solidFill>
            <a:ln w="38100">
              <a:solidFill>
                <a:srgbClr val="FF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</p:grpSp>
      <p:grpSp>
        <p:nvGrpSpPr>
          <p:cNvPr id="45" name="Group 468">
            <a:extLst>
              <a:ext uri="{FF2B5EF4-FFF2-40B4-BE49-F238E27FC236}">
                <a16:creationId xmlns:a16="http://schemas.microsoft.com/office/drawing/2014/main" id="{0CC55B16-F6C5-4B9D-AC6A-1A5712E12EF8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4882515"/>
            <a:ext cx="1295400" cy="1295400"/>
            <a:chOff x="5070" y="3066"/>
            <a:chExt cx="816" cy="816"/>
          </a:xfrm>
          <a:noFill/>
        </p:grpSpPr>
        <p:sp>
          <p:nvSpPr>
            <p:cNvPr id="46" name="Oval 469">
              <a:extLst>
                <a:ext uri="{FF2B5EF4-FFF2-40B4-BE49-F238E27FC236}">
                  <a16:creationId xmlns:a16="http://schemas.microsoft.com/office/drawing/2014/main" id="{853957FF-C278-4C50-8841-997EED41B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066"/>
              <a:ext cx="816" cy="816"/>
            </a:xfrm>
            <a:prstGeom prst="ellipse">
              <a:avLst/>
            </a:prstGeom>
            <a:grpFill/>
            <a:ln w="76200">
              <a:solidFill>
                <a:srgbClr val="00B0F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AutoShape 470">
              <a:extLst>
                <a:ext uri="{FF2B5EF4-FFF2-40B4-BE49-F238E27FC236}">
                  <a16:creationId xmlns:a16="http://schemas.microsoft.com/office/drawing/2014/main" id="{9B623996-75B6-4DB0-B461-DBE513936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3199"/>
              <a:ext cx="590" cy="551"/>
            </a:xfrm>
            <a:prstGeom prst="rightArrow">
              <a:avLst>
                <a:gd name="adj1" fmla="val 48343"/>
                <a:gd name="adj2" fmla="val 48344"/>
              </a:avLst>
            </a:prstGeom>
            <a:solidFill>
              <a:srgbClr val="00B0F0"/>
            </a:solidFill>
            <a:ln w="38100">
              <a:solidFill>
                <a:srgbClr val="00B0F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6B4F545-4E2B-44B3-ABB3-32731D42F414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矢印（丸の中）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6451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>
            <a:extLst>
              <a:ext uri="{FF2B5EF4-FFF2-40B4-BE49-F238E27FC236}">
                <a16:creationId xmlns:a16="http://schemas.microsoft.com/office/drawing/2014/main" id="{2FC2BF54-AB85-4FB7-B03A-CDFCF4BEC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4724400"/>
            <a:ext cx="1584325" cy="1585913"/>
          </a:xfrm>
          <a:prstGeom prst="rightArrow">
            <a:avLst>
              <a:gd name="adj1" fmla="val 66565"/>
              <a:gd name="adj2" fmla="val 62023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AutoShape 5">
            <a:extLst>
              <a:ext uri="{FF2B5EF4-FFF2-40B4-BE49-F238E27FC236}">
                <a16:creationId xmlns:a16="http://schemas.microsoft.com/office/drawing/2014/main" id="{C20BC87A-BD32-4ECC-B27A-3426FA9EE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484313"/>
            <a:ext cx="576263" cy="360362"/>
          </a:xfrm>
          <a:prstGeom prst="rightArrow">
            <a:avLst>
              <a:gd name="adj1" fmla="val 43611"/>
              <a:gd name="adj2" fmla="val 74285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6">
            <a:extLst>
              <a:ext uri="{FF2B5EF4-FFF2-40B4-BE49-F238E27FC236}">
                <a16:creationId xmlns:a16="http://schemas.microsoft.com/office/drawing/2014/main" id="{6936BFEA-7C20-4918-885E-15ABEDF24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1484313"/>
            <a:ext cx="1584325" cy="360362"/>
          </a:xfrm>
          <a:prstGeom prst="rightArrow">
            <a:avLst>
              <a:gd name="adj1" fmla="val 50657"/>
              <a:gd name="adj2" fmla="val 153755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7">
            <a:extLst>
              <a:ext uri="{FF2B5EF4-FFF2-40B4-BE49-F238E27FC236}">
                <a16:creationId xmlns:a16="http://schemas.microsoft.com/office/drawing/2014/main" id="{D9E30580-3C8B-4B66-AB72-B14E047B03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1484313"/>
            <a:ext cx="1368425" cy="360362"/>
          </a:xfrm>
          <a:prstGeom prst="rightArrow">
            <a:avLst>
              <a:gd name="adj1" fmla="val 50657"/>
              <a:gd name="adj2" fmla="val 132802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8">
            <a:extLst>
              <a:ext uri="{FF2B5EF4-FFF2-40B4-BE49-F238E27FC236}">
                <a16:creationId xmlns:a16="http://schemas.microsoft.com/office/drawing/2014/main" id="{6C9AF40F-4534-4A3F-AA8C-300FE11C4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1484313"/>
            <a:ext cx="1152525" cy="360362"/>
          </a:xfrm>
          <a:prstGeom prst="rightArrow">
            <a:avLst>
              <a:gd name="adj1" fmla="val 50657"/>
              <a:gd name="adj2" fmla="val 111850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10">
            <a:extLst>
              <a:ext uri="{FF2B5EF4-FFF2-40B4-BE49-F238E27FC236}">
                <a16:creationId xmlns:a16="http://schemas.microsoft.com/office/drawing/2014/main" id="{35FB64E7-711A-4C2C-B129-1FE3C759B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1484313"/>
            <a:ext cx="863600" cy="360362"/>
          </a:xfrm>
          <a:prstGeom prst="rightArrow">
            <a:avLst>
              <a:gd name="adj1" fmla="val 43491"/>
              <a:gd name="adj2" fmla="val 100619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11">
            <a:extLst>
              <a:ext uri="{FF2B5EF4-FFF2-40B4-BE49-F238E27FC236}">
                <a16:creationId xmlns:a16="http://schemas.microsoft.com/office/drawing/2014/main" id="{91BFCE9C-FC6F-4F7E-B449-E02EBC660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213100"/>
            <a:ext cx="576263" cy="792163"/>
          </a:xfrm>
          <a:prstGeom prst="rightArrow">
            <a:avLst>
              <a:gd name="adj1" fmla="val 43611"/>
              <a:gd name="adj2" fmla="val 46454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12">
            <a:extLst>
              <a:ext uri="{FF2B5EF4-FFF2-40B4-BE49-F238E27FC236}">
                <a16:creationId xmlns:a16="http://schemas.microsoft.com/office/drawing/2014/main" id="{8320D719-9E55-44A4-9B9E-C3694D032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3213100"/>
            <a:ext cx="1584325" cy="792163"/>
          </a:xfrm>
          <a:prstGeom prst="rightArrow">
            <a:avLst>
              <a:gd name="adj1" fmla="val 50657"/>
              <a:gd name="adj2" fmla="val 69944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13">
            <a:extLst>
              <a:ext uri="{FF2B5EF4-FFF2-40B4-BE49-F238E27FC236}">
                <a16:creationId xmlns:a16="http://schemas.microsoft.com/office/drawing/2014/main" id="{256388FE-EA76-4662-A93F-26B93A602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3213100"/>
            <a:ext cx="1368425" cy="792163"/>
          </a:xfrm>
          <a:prstGeom prst="rightArrow">
            <a:avLst>
              <a:gd name="adj1" fmla="val 50657"/>
              <a:gd name="adj2" fmla="val 60413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14">
            <a:extLst>
              <a:ext uri="{FF2B5EF4-FFF2-40B4-BE49-F238E27FC236}">
                <a16:creationId xmlns:a16="http://schemas.microsoft.com/office/drawing/2014/main" id="{A3F13AD7-0C96-45E8-AFCE-FF7F8652B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3213100"/>
            <a:ext cx="1152525" cy="792163"/>
          </a:xfrm>
          <a:prstGeom prst="rightArrow">
            <a:avLst>
              <a:gd name="adj1" fmla="val 50657"/>
              <a:gd name="adj2" fmla="val 50881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15">
            <a:extLst>
              <a:ext uri="{FF2B5EF4-FFF2-40B4-BE49-F238E27FC236}">
                <a16:creationId xmlns:a16="http://schemas.microsoft.com/office/drawing/2014/main" id="{82D95241-DDE6-4631-BE6C-660D31D6F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3213100"/>
            <a:ext cx="863600" cy="792163"/>
          </a:xfrm>
          <a:prstGeom prst="rightArrow">
            <a:avLst>
              <a:gd name="adj1" fmla="val 43491"/>
              <a:gd name="adj2" fmla="val 45772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16">
            <a:extLst>
              <a:ext uri="{FF2B5EF4-FFF2-40B4-BE49-F238E27FC236}">
                <a16:creationId xmlns:a16="http://schemas.microsoft.com/office/drawing/2014/main" id="{DFE2F3A3-2AA7-455F-9173-1414DB544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724400"/>
            <a:ext cx="576263" cy="1584325"/>
          </a:xfrm>
          <a:prstGeom prst="rightArrow">
            <a:avLst>
              <a:gd name="adj1" fmla="val 57713"/>
              <a:gd name="adj2" fmla="val 46556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17">
            <a:extLst>
              <a:ext uri="{FF2B5EF4-FFF2-40B4-BE49-F238E27FC236}">
                <a16:creationId xmlns:a16="http://schemas.microsoft.com/office/drawing/2014/main" id="{F27313B7-FAEE-43F9-AC41-D3723255A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4724400"/>
            <a:ext cx="1368425" cy="1584325"/>
          </a:xfrm>
          <a:prstGeom prst="rightArrow">
            <a:avLst>
              <a:gd name="adj1" fmla="val 59519"/>
              <a:gd name="adj2" fmla="val 38861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18">
            <a:extLst>
              <a:ext uri="{FF2B5EF4-FFF2-40B4-BE49-F238E27FC236}">
                <a16:creationId xmlns:a16="http://schemas.microsoft.com/office/drawing/2014/main" id="{E45DAD71-6FB0-4DB0-9F3E-9DC86F2B9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4724400"/>
            <a:ext cx="1152525" cy="1584325"/>
          </a:xfrm>
          <a:prstGeom prst="rightArrow">
            <a:avLst>
              <a:gd name="adj1" fmla="val 59519"/>
              <a:gd name="adj2" fmla="val 39806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19">
            <a:extLst>
              <a:ext uri="{FF2B5EF4-FFF2-40B4-BE49-F238E27FC236}">
                <a16:creationId xmlns:a16="http://schemas.microsoft.com/office/drawing/2014/main" id="{9411F4A7-B8FC-4BFB-8E25-F919F096E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4724400"/>
            <a:ext cx="863600" cy="1584325"/>
          </a:xfrm>
          <a:prstGeom prst="rightArrow">
            <a:avLst>
              <a:gd name="adj1" fmla="val 55713"/>
              <a:gd name="adj2" fmla="val 45037"/>
            </a:avLst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F22A813-00E1-4A97-A69C-52ED1BAA7118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矢印（グラデーション）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4639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B82C04F4-09EB-48F9-8A3E-CA9FC9DD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4724400"/>
            <a:ext cx="1584325" cy="1585913"/>
          </a:xfrm>
          <a:prstGeom prst="rightArrow">
            <a:avLst>
              <a:gd name="adj1" fmla="val 66565"/>
              <a:gd name="adj2" fmla="val 62023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2E2AA1EC-16E7-41E8-A4AD-5830023E8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484313"/>
            <a:ext cx="576263" cy="360362"/>
          </a:xfrm>
          <a:prstGeom prst="rightArrow">
            <a:avLst>
              <a:gd name="adj1" fmla="val 43611"/>
              <a:gd name="adj2" fmla="val 74285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8A2E54E0-BA2C-461A-9BBC-C7647EF76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1484313"/>
            <a:ext cx="1584325" cy="360362"/>
          </a:xfrm>
          <a:prstGeom prst="rightArrow">
            <a:avLst>
              <a:gd name="adj1" fmla="val 50657"/>
              <a:gd name="adj2" fmla="val 153755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7214A8F9-2762-4918-B1D9-BF963FC91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1484313"/>
            <a:ext cx="1368425" cy="360362"/>
          </a:xfrm>
          <a:prstGeom prst="rightArrow">
            <a:avLst>
              <a:gd name="adj1" fmla="val 50657"/>
              <a:gd name="adj2" fmla="val 132802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7">
            <a:extLst>
              <a:ext uri="{FF2B5EF4-FFF2-40B4-BE49-F238E27FC236}">
                <a16:creationId xmlns:a16="http://schemas.microsoft.com/office/drawing/2014/main" id="{415FFB9D-91DA-4B00-8670-AAA03E4BC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1484313"/>
            <a:ext cx="1152525" cy="360362"/>
          </a:xfrm>
          <a:prstGeom prst="rightArrow">
            <a:avLst>
              <a:gd name="adj1" fmla="val 50657"/>
              <a:gd name="adj2" fmla="val 111850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8255D6A9-73DC-481A-9F36-EC93668F7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1484313"/>
            <a:ext cx="863600" cy="360362"/>
          </a:xfrm>
          <a:prstGeom prst="rightArrow">
            <a:avLst>
              <a:gd name="adj1" fmla="val 43491"/>
              <a:gd name="adj2" fmla="val 100619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9">
            <a:extLst>
              <a:ext uri="{FF2B5EF4-FFF2-40B4-BE49-F238E27FC236}">
                <a16:creationId xmlns:a16="http://schemas.microsoft.com/office/drawing/2014/main" id="{A2BF214B-8A7F-4E05-BD0D-C39EF8BF1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213100"/>
            <a:ext cx="576263" cy="792163"/>
          </a:xfrm>
          <a:prstGeom prst="rightArrow">
            <a:avLst>
              <a:gd name="adj1" fmla="val 43611"/>
              <a:gd name="adj2" fmla="val 46454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10">
            <a:extLst>
              <a:ext uri="{FF2B5EF4-FFF2-40B4-BE49-F238E27FC236}">
                <a16:creationId xmlns:a16="http://schemas.microsoft.com/office/drawing/2014/main" id="{D0BD8A72-7353-4607-A110-22325B713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3213100"/>
            <a:ext cx="1584325" cy="792163"/>
          </a:xfrm>
          <a:prstGeom prst="rightArrow">
            <a:avLst>
              <a:gd name="adj1" fmla="val 50657"/>
              <a:gd name="adj2" fmla="val 69944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11">
            <a:extLst>
              <a:ext uri="{FF2B5EF4-FFF2-40B4-BE49-F238E27FC236}">
                <a16:creationId xmlns:a16="http://schemas.microsoft.com/office/drawing/2014/main" id="{B39F17FB-B1DB-4B58-B4E6-6FE1FCD5B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3213100"/>
            <a:ext cx="1368425" cy="792163"/>
          </a:xfrm>
          <a:prstGeom prst="rightArrow">
            <a:avLst>
              <a:gd name="adj1" fmla="val 50657"/>
              <a:gd name="adj2" fmla="val 60413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C980EDF4-04CA-4AC2-89F3-584E9866F7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3213100"/>
            <a:ext cx="1152525" cy="792163"/>
          </a:xfrm>
          <a:prstGeom prst="rightArrow">
            <a:avLst>
              <a:gd name="adj1" fmla="val 50657"/>
              <a:gd name="adj2" fmla="val 50881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13">
            <a:extLst>
              <a:ext uri="{FF2B5EF4-FFF2-40B4-BE49-F238E27FC236}">
                <a16:creationId xmlns:a16="http://schemas.microsoft.com/office/drawing/2014/main" id="{9F77D02D-6D83-406C-8561-85362D3CC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3213100"/>
            <a:ext cx="863600" cy="792163"/>
          </a:xfrm>
          <a:prstGeom prst="rightArrow">
            <a:avLst>
              <a:gd name="adj1" fmla="val 43491"/>
              <a:gd name="adj2" fmla="val 45772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14">
            <a:extLst>
              <a:ext uri="{FF2B5EF4-FFF2-40B4-BE49-F238E27FC236}">
                <a16:creationId xmlns:a16="http://schemas.microsoft.com/office/drawing/2014/main" id="{44BB3F0B-A746-48A2-A30E-445590F26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724400"/>
            <a:ext cx="576263" cy="1584325"/>
          </a:xfrm>
          <a:prstGeom prst="rightArrow">
            <a:avLst>
              <a:gd name="adj1" fmla="val 57713"/>
              <a:gd name="adj2" fmla="val 46556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15">
            <a:extLst>
              <a:ext uri="{FF2B5EF4-FFF2-40B4-BE49-F238E27FC236}">
                <a16:creationId xmlns:a16="http://schemas.microsoft.com/office/drawing/2014/main" id="{4924CB3F-A14E-4667-BC07-C055028BB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4724400"/>
            <a:ext cx="1368425" cy="1584325"/>
          </a:xfrm>
          <a:prstGeom prst="rightArrow">
            <a:avLst>
              <a:gd name="adj1" fmla="val 59519"/>
              <a:gd name="adj2" fmla="val 38861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16">
            <a:extLst>
              <a:ext uri="{FF2B5EF4-FFF2-40B4-BE49-F238E27FC236}">
                <a16:creationId xmlns:a16="http://schemas.microsoft.com/office/drawing/2014/main" id="{31D999AB-C9B3-4B2E-B5E1-BFEF4A9184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4724400"/>
            <a:ext cx="1152525" cy="1584325"/>
          </a:xfrm>
          <a:prstGeom prst="rightArrow">
            <a:avLst>
              <a:gd name="adj1" fmla="val 59519"/>
              <a:gd name="adj2" fmla="val 39806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17">
            <a:extLst>
              <a:ext uri="{FF2B5EF4-FFF2-40B4-BE49-F238E27FC236}">
                <a16:creationId xmlns:a16="http://schemas.microsoft.com/office/drawing/2014/main" id="{F4C27F96-2826-43A2-87B9-EFAB883CA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4724400"/>
            <a:ext cx="863600" cy="1584325"/>
          </a:xfrm>
          <a:prstGeom prst="rightArrow">
            <a:avLst>
              <a:gd name="adj1" fmla="val 55713"/>
              <a:gd name="adj2" fmla="val 45037"/>
            </a:avLst>
          </a:prstGeom>
          <a:gradFill rotWithShape="1">
            <a:gsLst>
              <a:gs pos="0">
                <a:srgbClr val="FF6600">
                  <a:alpha val="0"/>
                </a:srgbClr>
              </a:gs>
              <a:gs pos="100000">
                <a:srgbClr val="FF6600">
                  <a:gamma/>
                  <a:tint val="7921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126D607-D639-4B9F-B722-E6D0CF1F87C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矢印（透過グラデーション）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4802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7A53A158-9C7C-46DA-80BD-D7A98BE2C9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713" y="836613"/>
            <a:ext cx="1584325" cy="3529012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AutoShape 9">
            <a:extLst>
              <a:ext uri="{FF2B5EF4-FFF2-40B4-BE49-F238E27FC236}">
                <a16:creationId xmlns:a16="http://schemas.microsoft.com/office/drawing/2014/main" id="{620F4E0C-3504-4055-B817-084758B38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724400"/>
            <a:ext cx="3457575" cy="158432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4" name="AutoShape 14">
            <a:extLst>
              <a:ext uri="{FF2B5EF4-FFF2-40B4-BE49-F238E27FC236}">
                <a16:creationId xmlns:a16="http://schemas.microsoft.com/office/drawing/2014/main" id="{32C278F3-A6FB-4B69-84DE-37F70C2B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1584325" cy="3529012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16">
            <a:extLst>
              <a:ext uri="{FF2B5EF4-FFF2-40B4-BE49-F238E27FC236}">
                <a16:creationId xmlns:a16="http://schemas.microsoft.com/office/drawing/2014/main" id="{38EBF371-0830-4444-AB15-6BEC1A4EC0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3363" y="404813"/>
            <a:ext cx="1584325" cy="3529012"/>
          </a:xfrm>
          <a:prstGeom prst="rightArrow">
            <a:avLst>
              <a:gd name="adj1" fmla="val 66713"/>
              <a:gd name="adj2" fmla="val 61847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 b="1">
                <a:solidFill>
                  <a:schemeClr val="bg1"/>
                </a:solidFill>
                <a:ea typeface="メイリオ" panose="020B0604030504040204" pitchFamily="50" charset="-128"/>
              </a:rPr>
              <a:t>　進む</a:t>
            </a:r>
          </a:p>
        </p:txBody>
      </p:sp>
      <p:sp>
        <p:nvSpPr>
          <p:cNvPr id="6" name="AutoShape 17">
            <a:extLst>
              <a:ext uri="{FF2B5EF4-FFF2-40B4-BE49-F238E27FC236}">
                <a16:creationId xmlns:a16="http://schemas.microsoft.com/office/drawing/2014/main" id="{AB1289E8-BC26-4610-9949-84C6D2031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4575" y="404813"/>
            <a:ext cx="1584325" cy="3529012"/>
          </a:xfrm>
          <a:prstGeom prst="leftArrow">
            <a:avLst>
              <a:gd name="adj1" fmla="val 66444"/>
              <a:gd name="adj2" fmla="val 61722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 b="1">
                <a:solidFill>
                  <a:schemeClr val="bg1"/>
                </a:solidFill>
                <a:ea typeface="メイリオ" panose="020B0604030504040204" pitchFamily="50" charset="-128"/>
              </a:rPr>
              <a:t>戻る　</a:t>
            </a:r>
          </a:p>
        </p:txBody>
      </p:sp>
      <p:sp>
        <p:nvSpPr>
          <p:cNvPr id="7" name="AutoShape 18">
            <a:extLst>
              <a:ext uri="{FF2B5EF4-FFF2-40B4-BE49-F238E27FC236}">
                <a16:creationId xmlns:a16="http://schemas.microsoft.com/office/drawing/2014/main" id="{E915A6B6-028A-4673-A194-5D62021C9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1338" y="4868863"/>
            <a:ext cx="3457575" cy="158432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8" name="AutoShape 22">
            <a:extLst>
              <a:ext uri="{FF2B5EF4-FFF2-40B4-BE49-F238E27FC236}">
                <a16:creationId xmlns:a16="http://schemas.microsoft.com/office/drawing/2014/main" id="{C625A5B4-CB22-4D91-8602-05886D073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4437063"/>
            <a:ext cx="3457575" cy="1584325"/>
          </a:xfrm>
          <a:prstGeom prst="downArrow">
            <a:avLst>
              <a:gd name="adj1" fmla="val 64463"/>
              <a:gd name="adj2" fmla="val 59875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ja-JP" sz="3200" b="1">
              <a:solidFill>
                <a:schemeClr val="bg1"/>
              </a:solidFill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b="1">
                <a:solidFill>
                  <a:schemeClr val="bg1"/>
                </a:solidFill>
                <a:ea typeface="メイリオ" panose="020B0604030504040204" pitchFamily="50" charset="-128"/>
              </a:rPr>
              <a:t>下へ</a:t>
            </a:r>
          </a:p>
        </p:txBody>
      </p:sp>
      <p:sp>
        <p:nvSpPr>
          <p:cNvPr id="9" name="AutoShape 23">
            <a:extLst>
              <a:ext uri="{FF2B5EF4-FFF2-40B4-BE49-F238E27FC236}">
                <a16:creationId xmlns:a16="http://schemas.microsoft.com/office/drawing/2014/main" id="{D72CFD6F-1032-4B07-B4A8-1F4C7DAB2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63" y="2781300"/>
            <a:ext cx="3457575" cy="1584325"/>
          </a:xfrm>
          <a:prstGeom prst="upArrow">
            <a:avLst>
              <a:gd name="adj1" fmla="val 64556"/>
              <a:gd name="adj2" fmla="val 64028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 b="1">
                <a:solidFill>
                  <a:schemeClr val="bg1"/>
                </a:solidFill>
                <a:ea typeface="メイリオ" panose="020B0604030504040204" pitchFamily="50" charset="-128"/>
              </a:rPr>
              <a:t>上へ</a:t>
            </a:r>
          </a:p>
          <a:p>
            <a:pPr algn="ctr"/>
            <a:endParaRPr lang="en-US" altLang="ja-JP" sz="3200" b="1">
              <a:solidFill>
                <a:schemeClr val="bg1"/>
              </a:solidFill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F598699-B774-4D41-9BD8-1EA2B1DAC144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矢印（大／文字入り）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9482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3">
            <a:extLst>
              <a:ext uri="{FF2B5EF4-FFF2-40B4-BE49-F238E27FC236}">
                <a16:creationId xmlns:a16="http://schemas.microsoft.com/office/drawing/2014/main" id="{8E87D5DD-62B0-44FD-933C-0854890DF085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84325" cy="1584325"/>
            <a:chOff x="2621" y="527"/>
            <a:chExt cx="998" cy="998"/>
          </a:xfrm>
        </p:grpSpPr>
        <p:sp>
          <p:nvSpPr>
            <p:cNvPr id="3" name="Freeform 25">
              <a:extLst>
                <a:ext uri="{FF2B5EF4-FFF2-40B4-BE49-F238E27FC236}">
                  <a16:creationId xmlns:a16="http://schemas.microsoft.com/office/drawing/2014/main" id="{5491649A-8EF4-40B8-8B33-6DD9F0684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527"/>
              <a:ext cx="998" cy="998"/>
            </a:xfrm>
            <a:custGeom>
              <a:avLst/>
              <a:gdLst>
                <a:gd name="T0" fmla="*/ 499 w 998"/>
                <a:gd name="T1" fmla="*/ 998 h 998"/>
                <a:gd name="T2" fmla="*/ 499 w 998"/>
                <a:gd name="T3" fmla="*/ 726 h 998"/>
                <a:gd name="T4" fmla="*/ 0 w 998"/>
                <a:gd name="T5" fmla="*/ 726 h 998"/>
                <a:gd name="T6" fmla="*/ 0 w 998"/>
                <a:gd name="T7" fmla="*/ 272 h 998"/>
                <a:gd name="T8" fmla="*/ 499 w 998"/>
                <a:gd name="T9" fmla="*/ 272 h 998"/>
                <a:gd name="T10" fmla="*/ 499 w 998"/>
                <a:gd name="T11" fmla="*/ 0 h 998"/>
                <a:gd name="T12" fmla="*/ 998 w 998"/>
                <a:gd name="T13" fmla="*/ 499 h 998"/>
                <a:gd name="T14" fmla="*/ 499 w 998"/>
                <a:gd name="T15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499" y="998"/>
                  </a:moveTo>
                  <a:lnTo>
                    <a:pt x="499" y="726"/>
                  </a:lnTo>
                  <a:lnTo>
                    <a:pt x="0" y="726"/>
                  </a:lnTo>
                  <a:lnTo>
                    <a:pt x="0" y="272"/>
                  </a:lnTo>
                  <a:lnTo>
                    <a:pt x="499" y="272"/>
                  </a:lnTo>
                  <a:lnTo>
                    <a:pt x="499" y="0"/>
                  </a:lnTo>
                  <a:lnTo>
                    <a:pt x="998" y="499"/>
                  </a:lnTo>
                  <a:lnTo>
                    <a:pt x="499" y="998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" name="Freeform 22">
              <a:extLst>
                <a:ext uri="{FF2B5EF4-FFF2-40B4-BE49-F238E27FC236}">
                  <a16:creationId xmlns:a16="http://schemas.microsoft.com/office/drawing/2014/main" id="{88775357-617A-43B6-82CD-1F7C1A6E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1026"/>
              <a:ext cx="998" cy="499"/>
            </a:xfrm>
            <a:custGeom>
              <a:avLst/>
              <a:gdLst>
                <a:gd name="T0" fmla="*/ 998 w 998"/>
                <a:gd name="T1" fmla="*/ 0 h 499"/>
                <a:gd name="T2" fmla="*/ 0 w 998"/>
                <a:gd name="T3" fmla="*/ 0 h 499"/>
                <a:gd name="T4" fmla="*/ 0 w 998"/>
                <a:gd name="T5" fmla="*/ 227 h 499"/>
                <a:gd name="T6" fmla="*/ 499 w 998"/>
                <a:gd name="T7" fmla="*/ 227 h 499"/>
                <a:gd name="T8" fmla="*/ 499 w 998"/>
                <a:gd name="T9" fmla="*/ 499 h 499"/>
                <a:gd name="T10" fmla="*/ 998 w 998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499">
                  <a:moveTo>
                    <a:pt x="998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499" y="227"/>
                  </a:lnTo>
                  <a:lnTo>
                    <a:pt x="499" y="499"/>
                  </a:lnTo>
                  <a:lnTo>
                    <a:pt x="998" y="0"/>
                  </a:lnTo>
                  <a:close/>
                </a:path>
              </a:pathLst>
            </a:custGeom>
            <a:solidFill>
              <a:srgbClr val="080808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id="{D2ED3587-9B67-4BF3-AFAD-047C2761F8FE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621" y="527"/>
              <a:ext cx="998" cy="499"/>
            </a:xfrm>
            <a:custGeom>
              <a:avLst/>
              <a:gdLst>
                <a:gd name="T0" fmla="*/ 998 w 998"/>
                <a:gd name="T1" fmla="*/ 0 h 499"/>
                <a:gd name="T2" fmla="*/ 0 w 998"/>
                <a:gd name="T3" fmla="*/ 0 h 499"/>
                <a:gd name="T4" fmla="*/ 0 w 998"/>
                <a:gd name="T5" fmla="*/ 227 h 499"/>
                <a:gd name="T6" fmla="*/ 499 w 998"/>
                <a:gd name="T7" fmla="*/ 227 h 499"/>
                <a:gd name="T8" fmla="*/ 499 w 998"/>
                <a:gd name="T9" fmla="*/ 499 h 499"/>
                <a:gd name="T10" fmla="*/ 998 w 998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499">
                  <a:moveTo>
                    <a:pt x="998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499" y="227"/>
                  </a:lnTo>
                  <a:lnTo>
                    <a:pt x="499" y="499"/>
                  </a:lnTo>
                  <a:lnTo>
                    <a:pt x="998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" name="Group 72">
            <a:extLst>
              <a:ext uri="{FF2B5EF4-FFF2-40B4-BE49-F238E27FC236}">
                <a16:creationId xmlns:a16="http://schemas.microsoft.com/office/drawing/2014/main" id="{3806E3B9-C5EA-43FD-8928-E9198412A250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836613"/>
            <a:ext cx="1584325" cy="1584325"/>
            <a:chOff x="3800" y="527"/>
            <a:chExt cx="998" cy="998"/>
          </a:xfrm>
        </p:grpSpPr>
        <p:sp>
          <p:nvSpPr>
            <p:cNvPr id="7" name="Freeform 26">
              <a:extLst>
                <a:ext uri="{FF2B5EF4-FFF2-40B4-BE49-F238E27FC236}">
                  <a16:creationId xmlns:a16="http://schemas.microsoft.com/office/drawing/2014/main" id="{863A7871-BCB9-49EA-9F46-CA1C1C271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527"/>
              <a:ext cx="998" cy="998"/>
            </a:xfrm>
            <a:custGeom>
              <a:avLst/>
              <a:gdLst>
                <a:gd name="T0" fmla="*/ 499 w 998"/>
                <a:gd name="T1" fmla="*/ 998 h 998"/>
                <a:gd name="T2" fmla="*/ 499 w 998"/>
                <a:gd name="T3" fmla="*/ 726 h 998"/>
                <a:gd name="T4" fmla="*/ 0 w 998"/>
                <a:gd name="T5" fmla="*/ 726 h 998"/>
                <a:gd name="T6" fmla="*/ 0 w 998"/>
                <a:gd name="T7" fmla="*/ 272 h 998"/>
                <a:gd name="T8" fmla="*/ 499 w 998"/>
                <a:gd name="T9" fmla="*/ 272 h 998"/>
                <a:gd name="T10" fmla="*/ 499 w 998"/>
                <a:gd name="T11" fmla="*/ 0 h 998"/>
                <a:gd name="T12" fmla="*/ 998 w 998"/>
                <a:gd name="T13" fmla="*/ 499 h 998"/>
                <a:gd name="T14" fmla="*/ 499 w 998"/>
                <a:gd name="T15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499" y="998"/>
                  </a:moveTo>
                  <a:lnTo>
                    <a:pt x="499" y="726"/>
                  </a:lnTo>
                  <a:lnTo>
                    <a:pt x="0" y="726"/>
                  </a:lnTo>
                  <a:lnTo>
                    <a:pt x="0" y="272"/>
                  </a:lnTo>
                  <a:lnTo>
                    <a:pt x="499" y="272"/>
                  </a:lnTo>
                  <a:lnTo>
                    <a:pt x="499" y="0"/>
                  </a:lnTo>
                  <a:lnTo>
                    <a:pt x="998" y="499"/>
                  </a:lnTo>
                  <a:lnTo>
                    <a:pt x="499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5E6D76D4-1100-484B-9FBA-B8AA16344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1026"/>
              <a:ext cx="998" cy="499"/>
            </a:xfrm>
            <a:custGeom>
              <a:avLst/>
              <a:gdLst>
                <a:gd name="T0" fmla="*/ 998 w 998"/>
                <a:gd name="T1" fmla="*/ 0 h 499"/>
                <a:gd name="T2" fmla="*/ 0 w 998"/>
                <a:gd name="T3" fmla="*/ 0 h 499"/>
                <a:gd name="T4" fmla="*/ 0 w 998"/>
                <a:gd name="T5" fmla="*/ 227 h 499"/>
                <a:gd name="T6" fmla="*/ 499 w 998"/>
                <a:gd name="T7" fmla="*/ 227 h 499"/>
                <a:gd name="T8" fmla="*/ 499 w 998"/>
                <a:gd name="T9" fmla="*/ 499 h 499"/>
                <a:gd name="T10" fmla="*/ 998 w 998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499">
                  <a:moveTo>
                    <a:pt x="998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499" y="227"/>
                  </a:lnTo>
                  <a:lnTo>
                    <a:pt x="499" y="499"/>
                  </a:lnTo>
                  <a:lnTo>
                    <a:pt x="998" y="0"/>
                  </a:lnTo>
                  <a:close/>
                </a:path>
              </a:pathLst>
            </a:custGeom>
            <a:solidFill>
              <a:srgbClr val="080808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F4AD1B4-A0AD-499C-87A4-5922550054C6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800" y="527"/>
              <a:ext cx="998" cy="499"/>
            </a:xfrm>
            <a:custGeom>
              <a:avLst/>
              <a:gdLst>
                <a:gd name="T0" fmla="*/ 998 w 998"/>
                <a:gd name="T1" fmla="*/ 0 h 499"/>
                <a:gd name="T2" fmla="*/ 0 w 998"/>
                <a:gd name="T3" fmla="*/ 0 h 499"/>
                <a:gd name="T4" fmla="*/ 0 w 998"/>
                <a:gd name="T5" fmla="*/ 227 h 499"/>
                <a:gd name="T6" fmla="*/ 499 w 998"/>
                <a:gd name="T7" fmla="*/ 227 h 499"/>
                <a:gd name="T8" fmla="*/ 499 w 998"/>
                <a:gd name="T9" fmla="*/ 499 h 499"/>
                <a:gd name="T10" fmla="*/ 998 w 998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499">
                  <a:moveTo>
                    <a:pt x="998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499" y="227"/>
                  </a:lnTo>
                  <a:lnTo>
                    <a:pt x="499" y="499"/>
                  </a:lnTo>
                  <a:lnTo>
                    <a:pt x="998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0" name="Freeform 34">
            <a:extLst>
              <a:ext uri="{FF2B5EF4-FFF2-40B4-BE49-F238E27FC236}">
                <a16:creationId xmlns:a16="http://schemas.microsoft.com/office/drawing/2014/main" id="{C7928B30-A9C5-47FF-88FA-7EAA01CC7004}"/>
              </a:ext>
            </a:extLst>
          </p:cNvPr>
          <p:cNvSpPr>
            <a:spLocks/>
          </p:cNvSpPr>
          <p:nvPr/>
        </p:nvSpPr>
        <p:spPr bwMode="auto">
          <a:xfrm>
            <a:off x="2289175" y="2781300"/>
            <a:ext cx="1584325" cy="1584325"/>
          </a:xfrm>
          <a:custGeom>
            <a:avLst/>
            <a:gdLst>
              <a:gd name="T0" fmla="*/ 0 w 998"/>
              <a:gd name="T1" fmla="*/ 272 h 998"/>
              <a:gd name="T2" fmla="*/ 499 w 998"/>
              <a:gd name="T3" fmla="*/ 272 h 998"/>
              <a:gd name="T4" fmla="*/ 499 w 998"/>
              <a:gd name="T5" fmla="*/ 0 h 998"/>
              <a:gd name="T6" fmla="*/ 998 w 998"/>
              <a:gd name="T7" fmla="*/ 499 h 998"/>
              <a:gd name="T8" fmla="*/ 499 w 998"/>
              <a:gd name="T9" fmla="*/ 998 h 998"/>
              <a:gd name="T10" fmla="*/ 499 w 998"/>
              <a:gd name="T11" fmla="*/ 726 h 998"/>
              <a:gd name="T12" fmla="*/ 0 w 998"/>
              <a:gd name="T13" fmla="*/ 726 h 998"/>
              <a:gd name="T14" fmla="*/ 0 w 998"/>
              <a:gd name="T15" fmla="*/ 635 h 998"/>
              <a:gd name="T16" fmla="*/ 590 w 998"/>
              <a:gd name="T17" fmla="*/ 635 h 998"/>
              <a:gd name="T18" fmla="*/ 590 w 998"/>
              <a:gd name="T19" fmla="*/ 772 h 998"/>
              <a:gd name="T20" fmla="*/ 862 w 998"/>
              <a:gd name="T21" fmla="*/ 504 h 998"/>
              <a:gd name="T22" fmla="*/ 590 w 998"/>
              <a:gd name="T23" fmla="*/ 240 h 998"/>
              <a:gd name="T24" fmla="*/ 590 w 998"/>
              <a:gd name="T25" fmla="*/ 363 h 998"/>
              <a:gd name="T26" fmla="*/ 0 w 998"/>
              <a:gd name="T27" fmla="*/ 363 h 998"/>
              <a:gd name="T28" fmla="*/ 0 w 998"/>
              <a:gd name="T29" fmla="*/ 272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8" h="998">
                <a:moveTo>
                  <a:pt x="0" y="272"/>
                </a:moveTo>
                <a:lnTo>
                  <a:pt x="499" y="272"/>
                </a:lnTo>
                <a:lnTo>
                  <a:pt x="499" y="0"/>
                </a:lnTo>
                <a:lnTo>
                  <a:pt x="998" y="499"/>
                </a:lnTo>
                <a:lnTo>
                  <a:pt x="499" y="998"/>
                </a:lnTo>
                <a:lnTo>
                  <a:pt x="499" y="726"/>
                </a:lnTo>
                <a:lnTo>
                  <a:pt x="0" y="726"/>
                </a:lnTo>
                <a:lnTo>
                  <a:pt x="0" y="635"/>
                </a:lnTo>
                <a:lnTo>
                  <a:pt x="590" y="635"/>
                </a:lnTo>
                <a:lnTo>
                  <a:pt x="590" y="772"/>
                </a:lnTo>
                <a:lnTo>
                  <a:pt x="862" y="504"/>
                </a:lnTo>
                <a:lnTo>
                  <a:pt x="590" y="240"/>
                </a:lnTo>
                <a:lnTo>
                  <a:pt x="590" y="363"/>
                </a:lnTo>
                <a:lnTo>
                  <a:pt x="0" y="363"/>
                </a:lnTo>
                <a:lnTo>
                  <a:pt x="0" y="272"/>
                </a:lnTo>
                <a:close/>
              </a:path>
            </a:pathLst>
          </a:cu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627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" name="Freeform 35">
            <a:extLst>
              <a:ext uri="{FF2B5EF4-FFF2-40B4-BE49-F238E27FC236}">
                <a16:creationId xmlns:a16="http://schemas.microsoft.com/office/drawing/2014/main" id="{72E7D0D3-1441-4F8D-AD8D-9D97CDC67115}"/>
              </a:ext>
            </a:extLst>
          </p:cNvPr>
          <p:cNvSpPr>
            <a:spLocks/>
          </p:cNvSpPr>
          <p:nvPr/>
        </p:nvSpPr>
        <p:spPr bwMode="auto">
          <a:xfrm flipV="1">
            <a:off x="415925" y="4724400"/>
            <a:ext cx="1584325" cy="792163"/>
          </a:xfrm>
          <a:custGeom>
            <a:avLst/>
            <a:gdLst>
              <a:gd name="T0" fmla="*/ 998 w 998"/>
              <a:gd name="T1" fmla="*/ 0 h 499"/>
              <a:gd name="T2" fmla="*/ 0 w 998"/>
              <a:gd name="T3" fmla="*/ 0 h 499"/>
              <a:gd name="T4" fmla="*/ 0 w 998"/>
              <a:gd name="T5" fmla="*/ 227 h 499"/>
              <a:gd name="T6" fmla="*/ 499 w 998"/>
              <a:gd name="T7" fmla="*/ 227 h 499"/>
              <a:gd name="T8" fmla="*/ 499 w 998"/>
              <a:gd name="T9" fmla="*/ 499 h 499"/>
              <a:gd name="T10" fmla="*/ 998 w 998"/>
              <a:gd name="T11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8" h="499">
                <a:moveTo>
                  <a:pt x="998" y="0"/>
                </a:moveTo>
                <a:lnTo>
                  <a:pt x="0" y="0"/>
                </a:lnTo>
                <a:lnTo>
                  <a:pt x="0" y="227"/>
                </a:lnTo>
                <a:lnTo>
                  <a:pt x="499" y="227"/>
                </a:lnTo>
                <a:lnTo>
                  <a:pt x="499" y="499"/>
                </a:lnTo>
                <a:lnTo>
                  <a:pt x="998" y="0"/>
                </a:lnTo>
                <a:close/>
              </a:path>
            </a:pathLst>
          </a:cu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Freeform 36">
            <a:extLst>
              <a:ext uri="{FF2B5EF4-FFF2-40B4-BE49-F238E27FC236}">
                <a16:creationId xmlns:a16="http://schemas.microsoft.com/office/drawing/2014/main" id="{23562CF8-21DB-4F77-B15C-BE4CF059D9A3}"/>
              </a:ext>
            </a:extLst>
          </p:cNvPr>
          <p:cNvSpPr>
            <a:spLocks/>
          </p:cNvSpPr>
          <p:nvPr/>
        </p:nvSpPr>
        <p:spPr bwMode="auto">
          <a:xfrm flipH="1" flipV="1">
            <a:off x="415925" y="5516563"/>
            <a:ext cx="1584325" cy="792162"/>
          </a:xfrm>
          <a:custGeom>
            <a:avLst/>
            <a:gdLst>
              <a:gd name="T0" fmla="*/ 998 w 998"/>
              <a:gd name="T1" fmla="*/ 0 h 499"/>
              <a:gd name="T2" fmla="*/ 0 w 998"/>
              <a:gd name="T3" fmla="*/ 0 h 499"/>
              <a:gd name="T4" fmla="*/ 0 w 998"/>
              <a:gd name="T5" fmla="*/ 227 h 499"/>
              <a:gd name="T6" fmla="*/ 499 w 998"/>
              <a:gd name="T7" fmla="*/ 227 h 499"/>
              <a:gd name="T8" fmla="*/ 499 w 998"/>
              <a:gd name="T9" fmla="*/ 499 h 499"/>
              <a:gd name="T10" fmla="*/ 998 w 998"/>
              <a:gd name="T11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8" h="499">
                <a:moveTo>
                  <a:pt x="998" y="0"/>
                </a:moveTo>
                <a:lnTo>
                  <a:pt x="0" y="0"/>
                </a:lnTo>
                <a:lnTo>
                  <a:pt x="0" y="227"/>
                </a:lnTo>
                <a:lnTo>
                  <a:pt x="499" y="227"/>
                </a:lnTo>
                <a:lnTo>
                  <a:pt x="499" y="499"/>
                </a:lnTo>
                <a:lnTo>
                  <a:pt x="998" y="0"/>
                </a:lnTo>
                <a:close/>
              </a:path>
            </a:pathLst>
          </a:cu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" name="Freeform 45">
            <a:extLst>
              <a:ext uri="{FF2B5EF4-FFF2-40B4-BE49-F238E27FC236}">
                <a16:creationId xmlns:a16="http://schemas.microsoft.com/office/drawing/2014/main" id="{6BCCF9A2-D32E-4057-867E-419CB922B0C1}"/>
              </a:ext>
            </a:extLst>
          </p:cNvPr>
          <p:cNvSpPr>
            <a:spLocks/>
          </p:cNvSpPr>
          <p:nvPr/>
        </p:nvSpPr>
        <p:spPr bwMode="auto">
          <a:xfrm>
            <a:off x="7905750" y="4724400"/>
            <a:ext cx="1584325" cy="1584325"/>
          </a:xfrm>
          <a:custGeom>
            <a:avLst/>
            <a:gdLst>
              <a:gd name="T0" fmla="*/ 1678 w 2177"/>
              <a:gd name="T1" fmla="*/ 272 h 998"/>
              <a:gd name="T2" fmla="*/ 499 w 2177"/>
              <a:gd name="T3" fmla="*/ 272 h 998"/>
              <a:gd name="T4" fmla="*/ 499 w 2177"/>
              <a:gd name="T5" fmla="*/ 0 h 998"/>
              <a:gd name="T6" fmla="*/ 0 w 2177"/>
              <a:gd name="T7" fmla="*/ 499 h 998"/>
              <a:gd name="T8" fmla="*/ 499 w 2177"/>
              <a:gd name="T9" fmla="*/ 998 h 998"/>
              <a:gd name="T10" fmla="*/ 499 w 2177"/>
              <a:gd name="T11" fmla="*/ 726 h 998"/>
              <a:gd name="T12" fmla="*/ 1678 w 2177"/>
              <a:gd name="T13" fmla="*/ 726 h 998"/>
              <a:gd name="T14" fmla="*/ 1678 w 2177"/>
              <a:gd name="T15" fmla="*/ 998 h 998"/>
              <a:gd name="T16" fmla="*/ 2177 w 2177"/>
              <a:gd name="T17" fmla="*/ 499 h 998"/>
              <a:gd name="T18" fmla="*/ 1678 w 2177"/>
              <a:gd name="T19" fmla="*/ 0 h 998"/>
              <a:gd name="T20" fmla="*/ 1678 w 2177"/>
              <a:gd name="T21" fmla="*/ 272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77" h="998">
                <a:moveTo>
                  <a:pt x="1678" y="272"/>
                </a:moveTo>
                <a:lnTo>
                  <a:pt x="499" y="272"/>
                </a:lnTo>
                <a:lnTo>
                  <a:pt x="499" y="0"/>
                </a:lnTo>
                <a:lnTo>
                  <a:pt x="0" y="499"/>
                </a:lnTo>
                <a:lnTo>
                  <a:pt x="499" y="998"/>
                </a:lnTo>
                <a:lnTo>
                  <a:pt x="499" y="726"/>
                </a:lnTo>
                <a:lnTo>
                  <a:pt x="1678" y="726"/>
                </a:lnTo>
                <a:lnTo>
                  <a:pt x="1678" y="998"/>
                </a:lnTo>
                <a:lnTo>
                  <a:pt x="2177" y="499"/>
                </a:lnTo>
                <a:lnTo>
                  <a:pt x="1678" y="0"/>
                </a:lnTo>
                <a:lnTo>
                  <a:pt x="1678" y="272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4" name="Group 49">
            <a:extLst>
              <a:ext uri="{FF2B5EF4-FFF2-40B4-BE49-F238E27FC236}">
                <a16:creationId xmlns:a16="http://schemas.microsoft.com/office/drawing/2014/main" id="{AD3EB8DE-EE13-4626-847A-AFADA9F22542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5913" cy="1584325"/>
            <a:chOff x="3800" y="2976"/>
            <a:chExt cx="999" cy="998"/>
          </a:xfrm>
        </p:grpSpPr>
        <p:sp>
          <p:nvSpPr>
            <p:cNvPr id="15" name="Freeform 44">
              <a:extLst>
                <a:ext uri="{FF2B5EF4-FFF2-40B4-BE49-F238E27FC236}">
                  <a16:creationId xmlns:a16="http://schemas.microsoft.com/office/drawing/2014/main" id="{929F24C0-9ED6-4791-A396-9DBA27AA3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976"/>
              <a:ext cx="998" cy="998"/>
            </a:xfrm>
            <a:custGeom>
              <a:avLst/>
              <a:gdLst>
                <a:gd name="T0" fmla="*/ 1678 w 2177"/>
                <a:gd name="T1" fmla="*/ 272 h 998"/>
                <a:gd name="T2" fmla="*/ 499 w 2177"/>
                <a:gd name="T3" fmla="*/ 272 h 998"/>
                <a:gd name="T4" fmla="*/ 499 w 2177"/>
                <a:gd name="T5" fmla="*/ 0 h 998"/>
                <a:gd name="T6" fmla="*/ 0 w 2177"/>
                <a:gd name="T7" fmla="*/ 499 h 998"/>
                <a:gd name="T8" fmla="*/ 499 w 2177"/>
                <a:gd name="T9" fmla="*/ 998 h 998"/>
                <a:gd name="T10" fmla="*/ 499 w 2177"/>
                <a:gd name="T11" fmla="*/ 726 h 998"/>
                <a:gd name="T12" fmla="*/ 1678 w 2177"/>
                <a:gd name="T13" fmla="*/ 726 h 998"/>
                <a:gd name="T14" fmla="*/ 1678 w 2177"/>
                <a:gd name="T15" fmla="*/ 998 h 998"/>
                <a:gd name="T16" fmla="*/ 2177 w 2177"/>
                <a:gd name="T17" fmla="*/ 499 h 998"/>
                <a:gd name="T18" fmla="*/ 1678 w 2177"/>
                <a:gd name="T19" fmla="*/ 0 h 998"/>
                <a:gd name="T20" fmla="*/ 1678 w 2177"/>
                <a:gd name="T21" fmla="*/ 272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7" h="998">
                  <a:moveTo>
                    <a:pt x="1678" y="272"/>
                  </a:moveTo>
                  <a:lnTo>
                    <a:pt x="499" y="272"/>
                  </a:lnTo>
                  <a:lnTo>
                    <a:pt x="499" y="0"/>
                  </a:lnTo>
                  <a:lnTo>
                    <a:pt x="0" y="499"/>
                  </a:lnTo>
                  <a:lnTo>
                    <a:pt x="499" y="998"/>
                  </a:lnTo>
                  <a:lnTo>
                    <a:pt x="499" y="726"/>
                  </a:lnTo>
                  <a:lnTo>
                    <a:pt x="1678" y="726"/>
                  </a:lnTo>
                  <a:lnTo>
                    <a:pt x="1678" y="998"/>
                  </a:lnTo>
                  <a:lnTo>
                    <a:pt x="2177" y="499"/>
                  </a:lnTo>
                  <a:lnTo>
                    <a:pt x="1678" y="0"/>
                  </a:lnTo>
                  <a:lnTo>
                    <a:pt x="1678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id="{9C318E8E-7DC5-4137-BF78-F697F0020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2976"/>
              <a:ext cx="998" cy="998"/>
            </a:xfrm>
            <a:custGeom>
              <a:avLst/>
              <a:gdLst>
                <a:gd name="T0" fmla="*/ 1678 w 2177"/>
                <a:gd name="T1" fmla="*/ 272 h 998"/>
                <a:gd name="T2" fmla="*/ 499 w 2177"/>
                <a:gd name="T3" fmla="*/ 272 h 998"/>
                <a:gd name="T4" fmla="*/ 499 w 2177"/>
                <a:gd name="T5" fmla="*/ 0 h 998"/>
                <a:gd name="T6" fmla="*/ 0 w 2177"/>
                <a:gd name="T7" fmla="*/ 499 h 998"/>
                <a:gd name="T8" fmla="*/ 499 w 2177"/>
                <a:gd name="T9" fmla="*/ 998 h 998"/>
                <a:gd name="T10" fmla="*/ 499 w 2177"/>
                <a:gd name="T11" fmla="*/ 726 h 998"/>
                <a:gd name="T12" fmla="*/ 1678 w 2177"/>
                <a:gd name="T13" fmla="*/ 726 h 998"/>
                <a:gd name="T14" fmla="*/ 1678 w 2177"/>
                <a:gd name="T15" fmla="*/ 998 h 998"/>
                <a:gd name="T16" fmla="*/ 2177 w 2177"/>
                <a:gd name="T17" fmla="*/ 499 h 998"/>
                <a:gd name="T18" fmla="*/ 1678 w 2177"/>
                <a:gd name="T19" fmla="*/ 0 h 998"/>
                <a:gd name="T20" fmla="*/ 1678 w 2177"/>
                <a:gd name="T21" fmla="*/ 272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7" h="998">
                  <a:moveTo>
                    <a:pt x="1678" y="272"/>
                  </a:moveTo>
                  <a:lnTo>
                    <a:pt x="499" y="272"/>
                  </a:lnTo>
                  <a:lnTo>
                    <a:pt x="499" y="0"/>
                  </a:lnTo>
                  <a:lnTo>
                    <a:pt x="0" y="499"/>
                  </a:lnTo>
                  <a:lnTo>
                    <a:pt x="499" y="998"/>
                  </a:lnTo>
                  <a:lnTo>
                    <a:pt x="499" y="726"/>
                  </a:lnTo>
                  <a:lnTo>
                    <a:pt x="1678" y="726"/>
                  </a:lnTo>
                  <a:lnTo>
                    <a:pt x="1678" y="998"/>
                  </a:lnTo>
                  <a:lnTo>
                    <a:pt x="2177" y="499"/>
                  </a:lnTo>
                  <a:lnTo>
                    <a:pt x="1678" y="0"/>
                  </a:lnTo>
                  <a:lnTo>
                    <a:pt x="1678" y="272"/>
                  </a:lnTo>
                  <a:close/>
                </a:path>
              </a:pathLst>
            </a:custGeom>
            <a:noFill/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66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Freeform 47">
              <a:extLst>
                <a:ext uri="{FF2B5EF4-FFF2-40B4-BE49-F238E27FC236}">
                  <a16:creationId xmlns:a16="http://schemas.microsoft.com/office/drawing/2014/main" id="{E9FCE9FE-EDB6-4EB1-A302-68D2AB0FD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2976"/>
              <a:ext cx="998" cy="998"/>
            </a:xfrm>
            <a:custGeom>
              <a:avLst/>
              <a:gdLst>
                <a:gd name="T0" fmla="*/ 1678 w 2177"/>
                <a:gd name="T1" fmla="*/ 272 h 998"/>
                <a:gd name="T2" fmla="*/ 499 w 2177"/>
                <a:gd name="T3" fmla="*/ 272 h 998"/>
                <a:gd name="T4" fmla="*/ 499 w 2177"/>
                <a:gd name="T5" fmla="*/ 0 h 998"/>
                <a:gd name="T6" fmla="*/ 0 w 2177"/>
                <a:gd name="T7" fmla="*/ 499 h 998"/>
                <a:gd name="T8" fmla="*/ 499 w 2177"/>
                <a:gd name="T9" fmla="*/ 998 h 998"/>
                <a:gd name="T10" fmla="*/ 499 w 2177"/>
                <a:gd name="T11" fmla="*/ 726 h 998"/>
                <a:gd name="T12" fmla="*/ 1678 w 2177"/>
                <a:gd name="T13" fmla="*/ 726 h 998"/>
                <a:gd name="T14" fmla="*/ 1678 w 2177"/>
                <a:gd name="T15" fmla="*/ 998 h 998"/>
                <a:gd name="T16" fmla="*/ 2177 w 2177"/>
                <a:gd name="T17" fmla="*/ 499 h 998"/>
                <a:gd name="T18" fmla="*/ 1678 w 2177"/>
                <a:gd name="T19" fmla="*/ 0 h 998"/>
                <a:gd name="T20" fmla="*/ 1678 w 2177"/>
                <a:gd name="T21" fmla="*/ 272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7" h="998">
                  <a:moveTo>
                    <a:pt x="1678" y="272"/>
                  </a:moveTo>
                  <a:lnTo>
                    <a:pt x="499" y="272"/>
                  </a:lnTo>
                  <a:lnTo>
                    <a:pt x="499" y="0"/>
                  </a:lnTo>
                  <a:lnTo>
                    <a:pt x="0" y="499"/>
                  </a:lnTo>
                  <a:lnTo>
                    <a:pt x="499" y="998"/>
                  </a:lnTo>
                  <a:lnTo>
                    <a:pt x="499" y="726"/>
                  </a:lnTo>
                  <a:lnTo>
                    <a:pt x="1678" y="726"/>
                  </a:lnTo>
                  <a:lnTo>
                    <a:pt x="1678" y="998"/>
                  </a:lnTo>
                  <a:lnTo>
                    <a:pt x="2177" y="499"/>
                  </a:lnTo>
                  <a:lnTo>
                    <a:pt x="1678" y="0"/>
                  </a:lnTo>
                  <a:lnTo>
                    <a:pt x="1678" y="272"/>
                  </a:lnTo>
                  <a:close/>
                </a:path>
              </a:pathLst>
            </a:custGeom>
            <a:noFill/>
            <a:ln w="317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66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" name="Group 54">
            <a:extLst>
              <a:ext uri="{FF2B5EF4-FFF2-40B4-BE49-F238E27FC236}">
                <a16:creationId xmlns:a16="http://schemas.microsoft.com/office/drawing/2014/main" id="{597360FB-E721-48CA-B8EB-29A66DB834E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581525"/>
            <a:ext cx="1655763" cy="865188"/>
            <a:chOff x="1442" y="2976"/>
            <a:chExt cx="1043" cy="545"/>
          </a:xfrm>
        </p:grpSpPr>
        <p:sp>
          <p:nvSpPr>
            <p:cNvPr id="19" name="Freeform 50">
              <a:extLst>
                <a:ext uri="{FF2B5EF4-FFF2-40B4-BE49-F238E27FC236}">
                  <a16:creationId xmlns:a16="http://schemas.microsoft.com/office/drawing/2014/main" id="{EC1DC438-0D8A-4B2A-AF9B-444728ACA816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442" y="2976"/>
              <a:ext cx="998" cy="499"/>
            </a:xfrm>
            <a:custGeom>
              <a:avLst/>
              <a:gdLst>
                <a:gd name="T0" fmla="*/ 998 w 998"/>
                <a:gd name="T1" fmla="*/ 0 h 499"/>
                <a:gd name="T2" fmla="*/ 0 w 998"/>
                <a:gd name="T3" fmla="*/ 0 h 499"/>
                <a:gd name="T4" fmla="*/ 0 w 998"/>
                <a:gd name="T5" fmla="*/ 227 h 499"/>
                <a:gd name="T6" fmla="*/ 499 w 998"/>
                <a:gd name="T7" fmla="*/ 227 h 499"/>
                <a:gd name="T8" fmla="*/ 499 w 998"/>
                <a:gd name="T9" fmla="*/ 499 h 499"/>
                <a:gd name="T10" fmla="*/ 998 w 998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499">
                  <a:moveTo>
                    <a:pt x="998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499" y="227"/>
                  </a:lnTo>
                  <a:lnTo>
                    <a:pt x="499" y="499"/>
                  </a:lnTo>
                  <a:lnTo>
                    <a:pt x="99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52">
              <a:extLst>
                <a:ext uri="{FF2B5EF4-FFF2-40B4-BE49-F238E27FC236}">
                  <a16:creationId xmlns:a16="http://schemas.microsoft.com/office/drawing/2014/main" id="{A2885C40-0788-4526-8424-640F7D58D79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487" y="3022"/>
              <a:ext cx="998" cy="499"/>
            </a:xfrm>
            <a:custGeom>
              <a:avLst/>
              <a:gdLst>
                <a:gd name="T0" fmla="*/ 998 w 998"/>
                <a:gd name="T1" fmla="*/ 0 h 499"/>
                <a:gd name="T2" fmla="*/ 0 w 998"/>
                <a:gd name="T3" fmla="*/ 0 h 499"/>
                <a:gd name="T4" fmla="*/ 0 w 998"/>
                <a:gd name="T5" fmla="*/ 227 h 499"/>
                <a:gd name="T6" fmla="*/ 499 w 998"/>
                <a:gd name="T7" fmla="*/ 227 h 499"/>
                <a:gd name="T8" fmla="*/ 499 w 998"/>
                <a:gd name="T9" fmla="*/ 499 h 499"/>
                <a:gd name="T10" fmla="*/ 998 w 998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499">
                  <a:moveTo>
                    <a:pt x="998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499" y="227"/>
                  </a:lnTo>
                  <a:lnTo>
                    <a:pt x="499" y="499"/>
                  </a:lnTo>
                  <a:lnTo>
                    <a:pt x="998" y="0"/>
                  </a:lnTo>
                  <a:close/>
                </a:path>
              </a:pathLst>
            </a:cu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" name="Group 55">
            <a:extLst>
              <a:ext uri="{FF2B5EF4-FFF2-40B4-BE49-F238E27FC236}">
                <a16:creationId xmlns:a16="http://schemas.microsoft.com/office/drawing/2014/main" id="{FB241260-F8B2-469B-B388-BC086B7AFB4D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516563"/>
            <a:ext cx="1655763" cy="865187"/>
            <a:chOff x="1442" y="3475"/>
            <a:chExt cx="1043" cy="545"/>
          </a:xfrm>
        </p:grpSpPr>
        <p:sp>
          <p:nvSpPr>
            <p:cNvPr id="22" name="Freeform 51">
              <a:extLst>
                <a:ext uri="{FF2B5EF4-FFF2-40B4-BE49-F238E27FC236}">
                  <a16:creationId xmlns:a16="http://schemas.microsoft.com/office/drawing/2014/main" id="{9CFB164B-8F1E-40B1-8164-DBB60D7CEB16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442" y="3475"/>
              <a:ext cx="998" cy="499"/>
            </a:xfrm>
            <a:custGeom>
              <a:avLst/>
              <a:gdLst>
                <a:gd name="T0" fmla="*/ 998 w 998"/>
                <a:gd name="T1" fmla="*/ 0 h 499"/>
                <a:gd name="T2" fmla="*/ 0 w 998"/>
                <a:gd name="T3" fmla="*/ 0 h 499"/>
                <a:gd name="T4" fmla="*/ 0 w 998"/>
                <a:gd name="T5" fmla="*/ 227 h 499"/>
                <a:gd name="T6" fmla="*/ 499 w 998"/>
                <a:gd name="T7" fmla="*/ 227 h 499"/>
                <a:gd name="T8" fmla="*/ 499 w 998"/>
                <a:gd name="T9" fmla="*/ 499 h 499"/>
                <a:gd name="T10" fmla="*/ 998 w 998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499">
                  <a:moveTo>
                    <a:pt x="998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499" y="227"/>
                  </a:lnTo>
                  <a:lnTo>
                    <a:pt x="499" y="499"/>
                  </a:lnTo>
                  <a:lnTo>
                    <a:pt x="99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1F93E38E-14DF-4937-A365-7FE1BC36ACE2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487" y="3521"/>
              <a:ext cx="998" cy="499"/>
            </a:xfrm>
            <a:custGeom>
              <a:avLst/>
              <a:gdLst>
                <a:gd name="T0" fmla="*/ 998 w 998"/>
                <a:gd name="T1" fmla="*/ 0 h 499"/>
                <a:gd name="T2" fmla="*/ 0 w 998"/>
                <a:gd name="T3" fmla="*/ 0 h 499"/>
                <a:gd name="T4" fmla="*/ 0 w 998"/>
                <a:gd name="T5" fmla="*/ 227 h 499"/>
                <a:gd name="T6" fmla="*/ 499 w 998"/>
                <a:gd name="T7" fmla="*/ 227 h 499"/>
                <a:gd name="T8" fmla="*/ 499 w 998"/>
                <a:gd name="T9" fmla="*/ 499 h 499"/>
                <a:gd name="T10" fmla="*/ 998 w 998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499">
                  <a:moveTo>
                    <a:pt x="998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499" y="227"/>
                  </a:lnTo>
                  <a:lnTo>
                    <a:pt x="499" y="499"/>
                  </a:lnTo>
                  <a:lnTo>
                    <a:pt x="998" y="0"/>
                  </a:lnTo>
                  <a:close/>
                </a:path>
              </a:pathLst>
            </a:cu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" name="Group 60">
            <a:extLst>
              <a:ext uri="{FF2B5EF4-FFF2-40B4-BE49-F238E27FC236}">
                <a16:creationId xmlns:a16="http://schemas.microsoft.com/office/drawing/2014/main" id="{11C8E0AA-5BDD-419F-BA2E-DEC2ADBEC191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6613"/>
            <a:ext cx="1657350" cy="1655762"/>
            <a:chOff x="2802" y="1253"/>
            <a:chExt cx="1044" cy="1043"/>
          </a:xfrm>
        </p:grpSpPr>
        <p:sp>
          <p:nvSpPr>
            <p:cNvPr id="25" name="Freeform 56">
              <a:extLst>
                <a:ext uri="{FF2B5EF4-FFF2-40B4-BE49-F238E27FC236}">
                  <a16:creationId xmlns:a16="http://schemas.microsoft.com/office/drawing/2014/main" id="{37D71C7C-6248-4C65-B5BD-358A2DC5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1298"/>
              <a:ext cx="998" cy="998"/>
            </a:xfrm>
            <a:custGeom>
              <a:avLst/>
              <a:gdLst>
                <a:gd name="T0" fmla="*/ 499 w 998"/>
                <a:gd name="T1" fmla="*/ 998 h 998"/>
                <a:gd name="T2" fmla="*/ 499 w 998"/>
                <a:gd name="T3" fmla="*/ 726 h 998"/>
                <a:gd name="T4" fmla="*/ 0 w 998"/>
                <a:gd name="T5" fmla="*/ 726 h 998"/>
                <a:gd name="T6" fmla="*/ 0 w 998"/>
                <a:gd name="T7" fmla="*/ 272 h 998"/>
                <a:gd name="T8" fmla="*/ 499 w 998"/>
                <a:gd name="T9" fmla="*/ 272 h 998"/>
                <a:gd name="T10" fmla="*/ 499 w 998"/>
                <a:gd name="T11" fmla="*/ 0 h 998"/>
                <a:gd name="T12" fmla="*/ 998 w 998"/>
                <a:gd name="T13" fmla="*/ 499 h 998"/>
                <a:gd name="T14" fmla="*/ 499 w 998"/>
                <a:gd name="T15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499" y="998"/>
                  </a:moveTo>
                  <a:lnTo>
                    <a:pt x="499" y="726"/>
                  </a:lnTo>
                  <a:lnTo>
                    <a:pt x="0" y="726"/>
                  </a:lnTo>
                  <a:lnTo>
                    <a:pt x="0" y="272"/>
                  </a:lnTo>
                  <a:lnTo>
                    <a:pt x="499" y="272"/>
                  </a:lnTo>
                  <a:lnTo>
                    <a:pt x="499" y="0"/>
                  </a:lnTo>
                  <a:lnTo>
                    <a:pt x="998" y="499"/>
                  </a:lnTo>
                  <a:lnTo>
                    <a:pt x="499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tint val="47451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59">
              <a:extLst>
                <a:ext uri="{FF2B5EF4-FFF2-40B4-BE49-F238E27FC236}">
                  <a16:creationId xmlns:a16="http://schemas.microsoft.com/office/drawing/2014/main" id="{F2C4F305-48CE-46BA-B7D1-F753EB2DF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253"/>
              <a:ext cx="998" cy="998"/>
            </a:xfrm>
            <a:custGeom>
              <a:avLst/>
              <a:gdLst>
                <a:gd name="T0" fmla="*/ 499 w 998"/>
                <a:gd name="T1" fmla="*/ 998 h 998"/>
                <a:gd name="T2" fmla="*/ 499 w 998"/>
                <a:gd name="T3" fmla="*/ 726 h 998"/>
                <a:gd name="T4" fmla="*/ 0 w 998"/>
                <a:gd name="T5" fmla="*/ 726 h 998"/>
                <a:gd name="T6" fmla="*/ 0 w 998"/>
                <a:gd name="T7" fmla="*/ 272 h 998"/>
                <a:gd name="T8" fmla="*/ 499 w 998"/>
                <a:gd name="T9" fmla="*/ 272 h 998"/>
                <a:gd name="T10" fmla="*/ 499 w 998"/>
                <a:gd name="T11" fmla="*/ 0 h 998"/>
                <a:gd name="T12" fmla="*/ 998 w 998"/>
                <a:gd name="T13" fmla="*/ 499 h 998"/>
                <a:gd name="T14" fmla="*/ 499 w 998"/>
                <a:gd name="T15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499" y="998"/>
                  </a:moveTo>
                  <a:lnTo>
                    <a:pt x="499" y="726"/>
                  </a:lnTo>
                  <a:lnTo>
                    <a:pt x="0" y="726"/>
                  </a:lnTo>
                  <a:lnTo>
                    <a:pt x="0" y="272"/>
                  </a:lnTo>
                  <a:lnTo>
                    <a:pt x="499" y="272"/>
                  </a:lnTo>
                  <a:lnTo>
                    <a:pt x="499" y="0"/>
                  </a:lnTo>
                  <a:lnTo>
                    <a:pt x="998" y="499"/>
                  </a:lnTo>
                  <a:lnTo>
                    <a:pt x="499" y="998"/>
                  </a:lnTo>
                  <a:close/>
                </a:path>
              </a:pathLst>
            </a:custGeom>
            <a:noFill/>
            <a:ln w="635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7" name="Freeform 67">
            <a:extLst>
              <a:ext uri="{FF2B5EF4-FFF2-40B4-BE49-F238E27FC236}">
                <a16:creationId xmlns:a16="http://schemas.microsoft.com/office/drawing/2014/main" id="{6DF5281C-47B5-4F85-9AE6-A9A4D46E798B}"/>
              </a:ext>
            </a:extLst>
          </p:cNvPr>
          <p:cNvSpPr>
            <a:spLocks/>
          </p:cNvSpPr>
          <p:nvPr/>
        </p:nvSpPr>
        <p:spPr bwMode="auto">
          <a:xfrm>
            <a:off x="415925" y="836613"/>
            <a:ext cx="1584325" cy="1584325"/>
          </a:xfrm>
          <a:custGeom>
            <a:avLst/>
            <a:gdLst>
              <a:gd name="T0" fmla="*/ 499 w 998"/>
              <a:gd name="T1" fmla="*/ 998 h 998"/>
              <a:gd name="T2" fmla="*/ 499 w 998"/>
              <a:gd name="T3" fmla="*/ 726 h 998"/>
              <a:gd name="T4" fmla="*/ 0 w 998"/>
              <a:gd name="T5" fmla="*/ 726 h 998"/>
              <a:gd name="T6" fmla="*/ 0 w 998"/>
              <a:gd name="T7" fmla="*/ 272 h 998"/>
              <a:gd name="T8" fmla="*/ 499 w 998"/>
              <a:gd name="T9" fmla="*/ 272 h 998"/>
              <a:gd name="T10" fmla="*/ 499 w 998"/>
              <a:gd name="T11" fmla="*/ 0 h 998"/>
              <a:gd name="T12" fmla="*/ 998 w 998"/>
              <a:gd name="T13" fmla="*/ 499 h 998"/>
              <a:gd name="T14" fmla="*/ 499 w 998"/>
              <a:gd name="T1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98" h="998">
                <a:moveTo>
                  <a:pt x="499" y="998"/>
                </a:moveTo>
                <a:lnTo>
                  <a:pt x="499" y="726"/>
                </a:lnTo>
                <a:lnTo>
                  <a:pt x="0" y="726"/>
                </a:lnTo>
                <a:lnTo>
                  <a:pt x="0" y="272"/>
                </a:lnTo>
                <a:lnTo>
                  <a:pt x="499" y="272"/>
                </a:lnTo>
                <a:lnTo>
                  <a:pt x="499" y="0"/>
                </a:lnTo>
                <a:lnTo>
                  <a:pt x="998" y="499"/>
                </a:lnTo>
                <a:lnTo>
                  <a:pt x="499" y="998"/>
                </a:lnTo>
                <a:close/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8" name="Group 70">
            <a:extLst>
              <a:ext uri="{FF2B5EF4-FFF2-40B4-BE49-F238E27FC236}">
                <a16:creationId xmlns:a16="http://schemas.microsoft.com/office/drawing/2014/main" id="{405B76B2-DAF7-41F1-AA2C-3054A3C1A354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6613"/>
            <a:ext cx="1584325" cy="1584325"/>
            <a:chOff x="1442" y="527"/>
            <a:chExt cx="998" cy="998"/>
          </a:xfrm>
        </p:grpSpPr>
        <p:sp>
          <p:nvSpPr>
            <p:cNvPr id="29" name="Freeform 61">
              <a:extLst>
                <a:ext uri="{FF2B5EF4-FFF2-40B4-BE49-F238E27FC236}">
                  <a16:creationId xmlns:a16="http://schemas.microsoft.com/office/drawing/2014/main" id="{EF5D99C1-B9A9-4755-8EA8-5AC2C5695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527"/>
              <a:ext cx="998" cy="998"/>
            </a:xfrm>
            <a:custGeom>
              <a:avLst/>
              <a:gdLst>
                <a:gd name="T0" fmla="*/ 499 w 998"/>
                <a:gd name="T1" fmla="*/ 998 h 998"/>
                <a:gd name="T2" fmla="*/ 499 w 998"/>
                <a:gd name="T3" fmla="*/ 726 h 998"/>
                <a:gd name="T4" fmla="*/ 0 w 998"/>
                <a:gd name="T5" fmla="*/ 726 h 998"/>
                <a:gd name="T6" fmla="*/ 0 w 998"/>
                <a:gd name="T7" fmla="*/ 272 h 998"/>
                <a:gd name="T8" fmla="*/ 499 w 998"/>
                <a:gd name="T9" fmla="*/ 272 h 998"/>
                <a:gd name="T10" fmla="*/ 499 w 998"/>
                <a:gd name="T11" fmla="*/ 0 h 998"/>
                <a:gd name="T12" fmla="*/ 998 w 998"/>
                <a:gd name="T13" fmla="*/ 499 h 998"/>
                <a:gd name="T14" fmla="*/ 499 w 998"/>
                <a:gd name="T15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499" y="998"/>
                  </a:moveTo>
                  <a:lnTo>
                    <a:pt x="499" y="726"/>
                  </a:lnTo>
                  <a:lnTo>
                    <a:pt x="0" y="726"/>
                  </a:lnTo>
                  <a:lnTo>
                    <a:pt x="0" y="272"/>
                  </a:lnTo>
                  <a:lnTo>
                    <a:pt x="499" y="272"/>
                  </a:lnTo>
                  <a:lnTo>
                    <a:pt x="499" y="0"/>
                  </a:lnTo>
                  <a:lnTo>
                    <a:pt x="998" y="499"/>
                  </a:lnTo>
                  <a:lnTo>
                    <a:pt x="499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0000">
                    <a:gamma/>
                    <a:tint val="50980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62">
              <a:extLst>
                <a:ext uri="{FF2B5EF4-FFF2-40B4-BE49-F238E27FC236}">
                  <a16:creationId xmlns:a16="http://schemas.microsoft.com/office/drawing/2014/main" id="{03569D37-30C9-48CC-A30D-FF4C08F0B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1026"/>
              <a:ext cx="998" cy="499"/>
            </a:xfrm>
            <a:custGeom>
              <a:avLst/>
              <a:gdLst>
                <a:gd name="T0" fmla="*/ 998 w 998"/>
                <a:gd name="T1" fmla="*/ 0 h 499"/>
                <a:gd name="T2" fmla="*/ 0 w 998"/>
                <a:gd name="T3" fmla="*/ 0 h 499"/>
                <a:gd name="T4" fmla="*/ 0 w 998"/>
                <a:gd name="T5" fmla="*/ 227 h 499"/>
                <a:gd name="T6" fmla="*/ 499 w 998"/>
                <a:gd name="T7" fmla="*/ 227 h 499"/>
                <a:gd name="T8" fmla="*/ 499 w 998"/>
                <a:gd name="T9" fmla="*/ 499 h 499"/>
                <a:gd name="T10" fmla="*/ 998 w 998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499">
                  <a:moveTo>
                    <a:pt x="998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499" y="227"/>
                  </a:lnTo>
                  <a:lnTo>
                    <a:pt x="499" y="499"/>
                  </a:lnTo>
                  <a:lnTo>
                    <a:pt x="998" y="0"/>
                  </a:lnTo>
                  <a:close/>
                </a:path>
              </a:pathLst>
            </a:custGeom>
            <a:solidFill>
              <a:srgbClr val="080808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77BF1A1F-776B-4A76-825F-FA442575C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527"/>
              <a:ext cx="998" cy="998"/>
            </a:xfrm>
            <a:custGeom>
              <a:avLst/>
              <a:gdLst>
                <a:gd name="T0" fmla="*/ 499 w 998"/>
                <a:gd name="T1" fmla="*/ 998 h 998"/>
                <a:gd name="T2" fmla="*/ 499 w 998"/>
                <a:gd name="T3" fmla="*/ 726 h 998"/>
                <a:gd name="T4" fmla="*/ 0 w 998"/>
                <a:gd name="T5" fmla="*/ 726 h 998"/>
                <a:gd name="T6" fmla="*/ 0 w 998"/>
                <a:gd name="T7" fmla="*/ 272 h 998"/>
                <a:gd name="T8" fmla="*/ 499 w 998"/>
                <a:gd name="T9" fmla="*/ 272 h 998"/>
                <a:gd name="T10" fmla="*/ 499 w 998"/>
                <a:gd name="T11" fmla="*/ 0 h 998"/>
                <a:gd name="T12" fmla="*/ 998 w 998"/>
                <a:gd name="T13" fmla="*/ 499 h 998"/>
                <a:gd name="T14" fmla="*/ 499 w 998"/>
                <a:gd name="T15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499" y="998"/>
                  </a:moveTo>
                  <a:lnTo>
                    <a:pt x="499" y="726"/>
                  </a:lnTo>
                  <a:lnTo>
                    <a:pt x="0" y="726"/>
                  </a:lnTo>
                  <a:lnTo>
                    <a:pt x="0" y="272"/>
                  </a:lnTo>
                  <a:lnTo>
                    <a:pt x="499" y="272"/>
                  </a:lnTo>
                  <a:lnTo>
                    <a:pt x="499" y="0"/>
                  </a:lnTo>
                  <a:lnTo>
                    <a:pt x="998" y="499"/>
                  </a:lnTo>
                  <a:lnTo>
                    <a:pt x="499" y="998"/>
                  </a:lnTo>
                  <a:close/>
                </a:path>
              </a:pathLst>
            </a:cu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68">
              <a:extLst>
                <a:ext uri="{FF2B5EF4-FFF2-40B4-BE49-F238E27FC236}">
                  <a16:creationId xmlns:a16="http://schemas.microsoft.com/office/drawing/2014/main" id="{475C404B-761B-4E5F-B4BF-31593A5B4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527"/>
              <a:ext cx="998" cy="998"/>
            </a:xfrm>
            <a:custGeom>
              <a:avLst/>
              <a:gdLst>
                <a:gd name="T0" fmla="*/ 499 w 998"/>
                <a:gd name="T1" fmla="*/ 998 h 998"/>
                <a:gd name="T2" fmla="*/ 499 w 998"/>
                <a:gd name="T3" fmla="*/ 726 h 998"/>
                <a:gd name="T4" fmla="*/ 0 w 998"/>
                <a:gd name="T5" fmla="*/ 726 h 998"/>
                <a:gd name="T6" fmla="*/ 0 w 998"/>
                <a:gd name="T7" fmla="*/ 272 h 998"/>
                <a:gd name="T8" fmla="*/ 499 w 998"/>
                <a:gd name="T9" fmla="*/ 272 h 998"/>
                <a:gd name="T10" fmla="*/ 499 w 998"/>
                <a:gd name="T11" fmla="*/ 0 h 998"/>
                <a:gd name="T12" fmla="*/ 998 w 998"/>
                <a:gd name="T13" fmla="*/ 499 h 998"/>
                <a:gd name="T14" fmla="*/ 499 w 998"/>
                <a:gd name="T15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499" y="998"/>
                  </a:moveTo>
                  <a:lnTo>
                    <a:pt x="499" y="726"/>
                  </a:lnTo>
                  <a:lnTo>
                    <a:pt x="0" y="726"/>
                  </a:lnTo>
                  <a:lnTo>
                    <a:pt x="0" y="272"/>
                  </a:lnTo>
                  <a:lnTo>
                    <a:pt x="499" y="272"/>
                  </a:lnTo>
                  <a:lnTo>
                    <a:pt x="499" y="0"/>
                  </a:lnTo>
                  <a:lnTo>
                    <a:pt x="998" y="499"/>
                  </a:lnTo>
                  <a:lnTo>
                    <a:pt x="499" y="998"/>
                  </a:lnTo>
                  <a:close/>
                </a:path>
              </a:pathLst>
            </a:custGeom>
            <a:noFill/>
            <a:ln w="317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" name="Group 71">
            <a:extLst>
              <a:ext uri="{FF2B5EF4-FFF2-40B4-BE49-F238E27FC236}">
                <a16:creationId xmlns:a16="http://schemas.microsoft.com/office/drawing/2014/main" id="{DB0A60D1-9CEA-4E26-9871-4918704BD7E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262" y="527"/>
            <a:chExt cx="998" cy="998"/>
          </a:xfrm>
        </p:grpSpPr>
        <p:sp>
          <p:nvSpPr>
            <p:cNvPr id="34" name="Freeform 64">
              <a:extLst>
                <a:ext uri="{FF2B5EF4-FFF2-40B4-BE49-F238E27FC236}">
                  <a16:creationId xmlns:a16="http://schemas.microsoft.com/office/drawing/2014/main" id="{A01B435B-DBFD-464F-8C88-C2F36522E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27"/>
              <a:ext cx="998" cy="998"/>
            </a:xfrm>
            <a:custGeom>
              <a:avLst/>
              <a:gdLst>
                <a:gd name="T0" fmla="*/ 499 w 998"/>
                <a:gd name="T1" fmla="*/ 998 h 998"/>
                <a:gd name="T2" fmla="*/ 499 w 998"/>
                <a:gd name="T3" fmla="*/ 726 h 998"/>
                <a:gd name="T4" fmla="*/ 0 w 998"/>
                <a:gd name="T5" fmla="*/ 726 h 998"/>
                <a:gd name="T6" fmla="*/ 0 w 998"/>
                <a:gd name="T7" fmla="*/ 272 h 998"/>
                <a:gd name="T8" fmla="*/ 499 w 998"/>
                <a:gd name="T9" fmla="*/ 272 h 998"/>
                <a:gd name="T10" fmla="*/ 499 w 998"/>
                <a:gd name="T11" fmla="*/ 0 h 998"/>
                <a:gd name="T12" fmla="*/ 998 w 998"/>
                <a:gd name="T13" fmla="*/ 499 h 998"/>
                <a:gd name="T14" fmla="*/ 499 w 998"/>
                <a:gd name="T15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499" y="998"/>
                  </a:moveTo>
                  <a:lnTo>
                    <a:pt x="499" y="726"/>
                  </a:lnTo>
                  <a:lnTo>
                    <a:pt x="0" y="726"/>
                  </a:lnTo>
                  <a:lnTo>
                    <a:pt x="0" y="272"/>
                  </a:lnTo>
                  <a:lnTo>
                    <a:pt x="499" y="272"/>
                  </a:lnTo>
                  <a:lnTo>
                    <a:pt x="499" y="0"/>
                  </a:lnTo>
                  <a:lnTo>
                    <a:pt x="998" y="499"/>
                  </a:lnTo>
                  <a:lnTo>
                    <a:pt x="499" y="99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Freeform 69">
              <a:extLst>
                <a:ext uri="{FF2B5EF4-FFF2-40B4-BE49-F238E27FC236}">
                  <a16:creationId xmlns:a16="http://schemas.microsoft.com/office/drawing/2014/main" id="{C7F41D9F-3467-487D-A90A-9B8C90CFB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527"/>
              <a:ext cx="998" cy="998"/>
            </a:xfrm>
            <a:custGeom>
              <a:avLst/>
              <a:gdLst>
                <a:gd name="T0" fmla="*/ 499 w 998"/>
                <a:gd name="T1" fmla="*/ 998 h 998"/>
                <a:gd name="T2" fmla="*/ 499 w 998"/>
                <a:gd name="T3" fmla="*/ 726 h 998"/>
                <a:gd name="T4" fmla="*/ 0 w 998"/>
                <a:gd name="T5" fmla="*/ 726 h 998"/>
                <a:gd name="T6" fmla="*/ 0 w 998"/>
                <a:gd name="T7" fmla="*/ 272 h 998"/>
                <a:gd name="T8" fmla="*/ 499 w 998"/>
                <a:gd name="T9" fmla="*/ 272 h 998"/>
                <a:gd name="T10" fmla="*/ 499 w 998"/>
                <a:gd name="T11" fmla="*/ 0 h 998"/>
                <a:gd name="T12" fmla="*/ 998 w 998"/>
                <a:gd name="T13" fmla="*/ 499 h 998"/>
                <a:gd name="T14" fmla="*/ 499 w 998"/>
                <a:gd name="T15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499" y="998"/>
                  </a:moveTo>
                  <a:lnTo>
                    <a:pt x="499" y="726"/>
                  </a:lnTo>
                  <a:lnTo>
                    <a:pt x="0" y="726"/>
                  </a:lnTo>
                  <a:lnTo>
                    <a:pt x="0" y="272"/>
                  </a:lnTo>
                  <a:lnTo>
                    <a:pt x="499" y="272"/>
                  </a:lnTo>
                  <a:lnTo>
                    <a:pt x="499" y="0"/>
                  </a:lnTo>
                  <a:lnTo>
                    <a:pt x="998" y="499"/>
                  </a:lnTo>
                  <a:lnTo>
                    <a:pt x="499" y="998"/>
                  </a:lnTo>
                  <a:close/>
                </a:path>
              </a:pathLst>
            </a:custGeom>
            <a:noFill/>
            <a:ln w="317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6" name="Freeform 74">
            <a:extLst>
              <a:ext uri="{FF2B5EF4-FFF2-40B4-BE49-F238E27FC236}">
                <a16:creationId xmlns:a16="http://schemas.microsoft.com/office/drawing/2014/main" id="{C15B42E8-8E29-4525-9073-F89218721DE4}"/>
              </a:ext>
            </a:extLst>
          </p:cNvPr>
          <p:cNvSpPr>
            <a:spLocks/>
          </p:cNvSpPr>
          <p:nvPr/>
        </p:nvSpPr>
        <p:spPr bwMode="auto">
          <a:xfrm>
            <a:off x="415925" y="2781300"/>
            <a:ext cx="1584325" cy="1584325"/>
          </a:xfrm>
          <a:custGeom>
            <a:avLst/>
            <a:gdLst>
              <a:gd name="T0" fmla="*/ 0 w 998"/>
              <a:gd name="T1" fmla="*/ 272 h 998"/>
              <a:gd name="T2" fmla="*/ 499 w 998"/>
              <a:gd name="T3" fmla="*/ 272 h 998"/>
              <a:gd name="T4" fmla="*/ 499 w 998"/>
              <a:gd name="T5" fmla="*/ 0 h 998"/>
              <a:gd name="T6" fmla="*/ 998 w 998"/>
              <a:gd name="T7" fmla="*/ 499 h 998"/>
              <a:gd name="T8" fmla="*/ 499 w 998"/>
              <a:gd name="T9" fmla="*/ 998 h 998"/>
              <a:gd name="T10" fmla="*/ 499 w 998"/>
              <a:gd name="T11" fmla="*/ 726 h 998"/>
              <a:gd name="T12" fmla="*/ 0 w 998"/>
              <a:gd name="T13" fmla="*/ 726 h 998"/>
              <a:gd name="T14" fmla="*/ 0 w 998"/>
              <a:gd name="T15" fmla="*/ 635 h 998"/>
              <a:gd name="T16" fmla="*/ 590 w 998"/>
              <a:gd name="T17" fmla="*/ 635 h 998"/>
              <a:gd name="T18" fmla="*/ 590 w 998"/>
              <a:gd name="T19" fmla="*/ 772 h 998"/>
              <a:gd name="T20" fmla="*/ 862 w 998"/>
              <a:gd name="T21" fmla="*/ 504 h 998"/>
              <a:gd name="T22" fmla="*/ 590 w 998"/>
              <a:gd name="T23" fmla="*/ 240 h 998"/>
              <a:gd name="T24" fmla="*/ 590 w 998"/>
              <a:gd name="T25" fmla="*/ 363 h 998"/>
              <a:gd name="T26" fmla="*/ 0 w 998"/>
              <a:gd name="T27" fmla="*/ 363 h 998"/>
              <a:gd name="T28" fmla="*/ 0 w 998"/>
              <a:gd name="T29" fmla="*/ 272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8" h="998">
                <a:moveTo>
                  <a:pt x="0" y="272"/>
                </a:moveTo>
                <a:lnTo>
                  <a:pt x="499" y="272"/>
                </a:lnTo>
                <a:lnTo>
                  <a:pt x="499" y="0"/>
                </a:lnTo>
                <a:lnTo>
                  <a:pt x="998" y="499"/>
                </a:lnTo>
                <a:lnTo>
                  <a:pt x="499" y="998"/>
                </a:lnTo>
                <a:lnTo>
                  <a:pt x="499" y="726"/>
                </a:lnTo>
                <a:lnTo>
                  <a:pt x="0" y="726"/>
                </a:lnTo>
                <a:lnTo>
                  <a:pt x="0" y="635"/>
                </a:lnTo>
                <a:lnTo>
                  <a:pt x="590" y="635"/>
                </a:lnTo>
                <a:lnTo>
                  <a:pt x="590" y="772"/>
                </a:lnTo>
                <a:lnTo>
                  <a:pt x="862" y="504"/>
                </a:lnTo>
                <a:lnTo>
                  <a:pt x="590" y="240"/>
                </a:lnTo>
                <a:lnTo>
                  <a:pt x="590" y="363"/>
                </a:lnTo>
                <a:lnTo>
                  <a:pt x="0" y="363"/>
                </a:lnTo>
                <a:lnTo>
                  <a:pt x="0" y="272"/>
                </a:lnTo>
                <a:close/>
              </a:path>
            </a:pathLst>
          </a:custGeom>
          <a:noFill/>
          <a:ln w="635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37" name="Group 92">
            <a:extLst>
              <a:ext uri="{FF2B5EF4-FFF2-40B4-BE49-F238E27FC236}">
                <a16:creationId xmlns:a16="http://schemas.microsoft.com/office/drawing/2014/main" id="{1B724083-844C-458D-AA41-AB44D0D735E2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4325" cy="1584325"/>
            <a:chOff x="3800" y="1752"/>
            <a:chExt cx="998" cy="998"/>
          </a:xfrm>
        </p:grpSpPr>
        <p:sp>
          <p:nvSpPr>
            <p:cNvPr id="38" name="Freeform 89">
              <a:extLst>
                <a:ext uri="{FF2B5EF4-FFF2-40B4-BE49-F238E27FC236}">
                  <a16:creationId xmlns:a16="http://schemas.microsoft.com/office/drawing/2014/main" id="{5C5BCBBB-F82B-4839-9346-C343D86CD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1752"/>
              <a:ext cx="998" cy="998"/>
            </a:xfrm>
            <a:custGeom>
              <a:avLst/>
              <a:gdLst>
                <a:gd name="T0" fmla="*/ 998 w 998"/>
                <a:gd name="T1" fmla="*/ 499 h 998"/>
                <a:gd name="T2" fmla="*/ 499 w 998"/>
                <a:gd name="T3" fmla="*/ 998 h 998"/>
                <a:gd name="T4" fmla="*/ 272 w 998"/>
                <a:gd name="T5" fmla="*/ 998 h 998"/>
                <a:gd name="T6" fmla="*/ 680 w 998"/>
                <a:gd name="T7" fmla="*/ 590 h 998"/>
                <a:gd name="T8" fmla="*/ 0 w 998"/>
                <a:gd name="T9" fmla="*/ 590 h 998"/>
                <a:gd name="T10" fmla="*/ 0 w 998"/>
                <a:gd name="T11" fmla="*/ 408 h 998"/>
                <a:gd name="T12" fmla="*/ 680 w 998"/>
                <a:gd name="T13" fmla="*/ 408 h 998"/>
                <a:gd name="T14" fmla="*/ 272 w 998"/>
                <a:gd name="T15" fmla="*/ 0 h 998"/>
                <a:gd name="T16" fmla="*/ 499 w 998"/>
                <a:gd name="T17" fmla="*/ 0 h 998"/>
                <a:gd name="T18" fmla="*/ 998 w 998"/>
                <a:gd name="T19" fmla="*/ 49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8" h="998">
                  <a:moveTo>
                    <a:pt x="998" y="499"/>
                  </a:moveTo>
                  <a:lnTo>
                    <a:pt x="499" y="998"/>
                  </a:lnTo>
                  <a:lnTo>
                    <a:pt x="272" y="998"/>
                  </a:lnTo>
                  <a:lnTo>
                    <a:pt x="680" y="590"/>
                  </a:lnTo>
                  <a:lnTo>
                    <a:pt x="0" y="590"/>
                  </a:lnTo>
                  <a:lnTo>
                    <a:pt x="0" y="408"/>
                  </a:lnTo>
                  <a:lnTo>
                    <a:pt x="680" y="408"/>
                  </a:lnTo>
                  <a:lnTo>
                    <a:pt x="272" y="0"/>
                  </a:lnTo>
                  <a:lnTo>
                    <a:pt x="499" y="0"/>
                  </a:lnTo>
                  <a:lnTo>
                    <a:pt x="998" y="499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tint val="33725"/>
                    <a:invGamma/>
                  </a:srgbClr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Freeform 90">
              <a:extLst>
                <a:ext uri="{FF2B5EF4-FFF2-40B4-BE49-F238E27FC236}">
                  <a16:creationId xmlns:a16="http://schemas.microsoft.com/office/drawing/2014/main" id="{F35D73C8-59C5-4F8F-80AA-A97C3CEA7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1752"/>
              <a:ext cx="998" cy="998"/>
            </a:xfrm>
            <a:custGeom>
              <a:avLst/>
              <a:gdLst>
                <a:gd name="T0" fmla="*/ 998 w 998"/>
                <a:gd name="T1" fmla="*/ 499 h 998"/>
                <a:gd name="T2" fmla="*/ 499 w 998"/>
                <a:gd name="T3" fmla="*/ 998 h 998"/>
                <a:gd name="T4" fmla="*/ 272 w 998"/>
                <a:gd name="T5" fmla="*/ 998 h 998"/>
                <a:gd name="T6" fmla="*/ 680 w 998"/>
                <a:gd name="T7" fmla="*/ 590 h 998"/>
                <a:gd name="T8" fmla="*/ 0 w 998"/>
                <a:gd name="T9" fmla="*/ 590 h 998"/>
                <a:gd name="T10" fmla="*/ 0 w 998"/>
                <a:gd name="T11" fmla="*/ 408 h 998"/>
                <a:gd name="T12" fmla="*/ 680 w 998"/>
                <a:gd name="T13" fmla="*/ 408 h 998"/>
                <a:gd name="T14" fmla="*/ 272 w 998"/>
                <a:gd name="T15" fmla="*/ 0 h 998"/>
                <a:gd name="T16" fmla="*/ 499 w 998"/>
                <a:gd name="T17" fmla="*/ 0 h 998"/>
                <a:gd name="T18" fmla="*/ 998 w 998"/>
                <a:gd name="T19" fmla="*/ 49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8" h="998">
                  <a:moveTo>
                    <a:pt x="998" y="499"/>
                  </a:moveTo>
                  <a:lnTo>
                    <a:pt x="499" y="998"/>
                  </a:lnTo>
                  <a:lnTo>
                    <a:pt x="272" y="998"/>
                  </a:lnTo>
                  <a:lnTo>
                    <a:pt x="680" y="590"/>
                  </a:lnTo>
                  <a:lnTo>
                    <a:pt x="0" y="590"/>
                  </a:lnTo>
                  <a:lnTo>
                    <a:pt x="0" y="408"/>
                  </a:lnTo>
                  <a:lnTo>
                    <a:pt x="680" y="408"/>
                  </a:lnTo>
                  <a:lnTo>
                    <a:pt x="272" y="0"/>
                  </a:lnTo>
                  <a:lnTo>
                    <a:pt x="499" y="0"/>
                  </a:lnTo>
                  <a:lnTo>
                    <a:pt x="998" y="499"/>
                  </a:lnTo>
                  <a:close/>
                </a:path>
              </a:pathLst>
            </a:custGeom>
            <a:noFill/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0" name="Freeform 91">
            <a:extLst>
              <a:ext uri="{FF2B5EF4-FFF2-40B4-BE49-F238E27FC236}">
                <a16:creationId xmlns:a16="http://schemas.microsoft.com/office/drawing/2014/main" id="{0F6109F5-2D18-4236-BCBC-E01CAC267DBC}"/>
              </a:ext>
            </a:extLst>
          </p:cNvPr>
          <p:cNvSpPr>
            <a:spLocks/>
          </p:cNvSpPr>
          <p:nvPr/>
        </p:nvSpPr>
        <p:spPr bwMode="auto">
          <a:xfrm>
            <a:off x="4160838" y="2781300"/>
            <a:ext cx="1584325" cy="1584325"/>
          </a:xfrm>
          <a:custGeom>
            <a:avLst/>
            <a:gdLst>
              <a:gd name="T0" fmla="*/ 998 w 998"/>
              <a:gd name="T1" fmla="*/ 499 h 998"/>
              <a:gd name="T2" fmla="*/ 499 w 998"/>
              <a:gd name="T3" fmla="*/ 998 h 998"/>
              <a:gd name="T4" fmla="*/ 272 w 998"/>
              <a:gd name="T5" fmla="*/ 998 h 998"/>
              <a:gd name="T6" fmla="*/ 680 w 998"/>
              <a:gd name="T7" fmla="*/ 590 h 998"/>
              <a:gd name="T8" fmla="*/ 0 w 998"/>
              <a:gd name="T9" fmla="*/ 590 h 998"/>
              <a:gd name="T10" fmla="*/ 0 w 998"/>
              <a:gd name="T11" fmla="*/ 408 h 998"/>
              <a:gd name="T12" fmla="*/ 680 w 998"/>
              <a:gd name="T13" fmla="*/ 408 h 998"/>
              <a:gd name="T14" fmla="*/ 272 w 998"/>
              <a:gd name="T15" fmla="*/ 0 h 998"/>
              <a:gd name="T16" fmla="*/ 499 w 998"/>
              <a:gd name="T17" fmla="*/ 0 h 998"/>
              <a:gd name="T18" fmla="*/ 998 w 998"/>
              <a:gd name="T19" fmla="*/ 49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8" h="998">
                <a:moveTo>
                  <a:pt x="998" y="499"/>
                </a:moveTo>
                <a:lnTo>
                  <a:pt x="499" y="998"/>
                </a:lnTo>
                <a:lnTo>
                  <a:pt x="272" y="998"/>
                </a:lnTo>
                <a:lnTo>
                  <a:pt x="680" y="590"/>
                </a:lnTo>
                <a:lnTo>
                  <a:pt x="0" y="590"/>
                </a:lnTo>
                <a:lnTo>
                  <a:pt x="0" y="408"/>
                </a:lnTo>
                <a:lnTo>
                  <a:pt x="680" y="408"/>
                </a:lnTo>
                <a:lnTo>
                  <a:pt x="272" y="0"/>
                </a:lnTo>
                <a:lnTo>
                  <a:pt x="499" y="0"/>
                </a:lnTo>
                <a:lnTo>
                  <a:pt x="998" y="499"/>
                </a:lnTo>
                <a:close/>
              </a:path>
            </a:pathLst>
          </a:custGeom>
          <a:noFill/>
          <a:ln w="63500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" name="Freeform 95">
            <a:extLst>
              <a:ext uri="{FF2B5EF4-FFF2-40B4-BE49-F238E27FC236}">
                <a16:creationId xmlns:a16="http://schemas.microsoft.com/office/drawing/2014/main" id="{B0FE411F-18C3-4168-9318-5D53E21E3C06}"/>
              </a:ext>
            </a:extLst>
          </p:cNvPr>
          <p:cNvSpPr>
            <a:spLocks/>
          </p:cNvSpPr>
          <p:nvPr/>
        </p:nvSpPr>
        <p:spPr bwMode="auto">
          <a:xfrm>
            <a:off x="4160838" y="4724400"/>
            <a:ext cx="1584325" cy="1584325"/>
          </a:xfrm>
          <a:custGeom>
            <a:avLst/>
            <a:gdLst>
              <a:gd name="T0" fmla="*/ 998 w 998"/>
              <a:gd name="T1" fmla="*/ 499 h 998"/>
              <a:gd name="T2" fmla="*/ 363 w 998"/>
              <a:gd name="T3" fmla="*/ 0 h 998"/>
              <a:gd name="T4" fmla="*/ 499 w 998"/>
              <a:gd name="T5" fmla="*/ 272 h 998"/>
              <a:gd name="T6" fmla="*/ 0 w 998"/>
              <a:gd name="T7" fmla="*/ 272 h 998"/>
              <a:gd name="T8" fmla="*/ 0 w 998"/>
              <a:gd name="T9" fmla="*/ 726 h 998"/>
              <a:gd name="T10" fmla="*/ 499 w 998"/>
              <a:gd name="T11" fmla="*/ 726 h 998"/>
              <a:gd name="T12" fmla="*/ 363 w 998"/>
              <a:gd name="T13" fmla="*/ 998 h 998"/>
              <a:gd name="T14" fmla="*/ 998 w 998"/>
              <a:gd name="T15" fmla="*/ 49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98" h="998">
                <a:moveTo>
                  <a:pt x="998" y="499"/>
                </a:moveTo>
                <a:lnTo>
                  <a:pt x="363" y="0"/>
                </a:lnTo>
                <a:lnTo>
                  <a:pt x="499" y="272"/>
                </a:lnTo>
                <a:lnTo>
                  <a:pt x="0" y="272"/>
                </a:lnTo>
                <a:lnTo>
                  <a:pt x="0" y="726"/>
                </a:lnTo>
                <a:lnTo>
                  <a:pt x="499" y="726"/>
                </a:lnTo>
                <a:lnTo>
                  <a:pt x="363" y="998"/>
                </a:lnTo>
                <a:lnTo>
                  <a:pt x="998" y="499"/>
                </a:lnTo>
                <a:close/>
              </a:path>
            </a:pathLst>
          </a:custGeom>
          <a:solidFill>
            <a:schemeClr val="accent1"/>
          </a:solidFill>
          <a:ln w="635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2" name="Group 99">
            <a:extLst>
              <a:ext uri="{FF2B5EF4-FFF2-40B4-BE49-F238E27FC236}">
                <a16:creationId xmlns:a16="http://schemas.microsoft.com/office/drawing/2014/main" id="{F18ABB4E-AB78-49FB-B373-8E24F3C0182F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84325"/>
            <a:chOff x="3800" y="2976"/>
            <a:chExt cx="998" cy="998"/>
          </a:xfrm>
        </p:grpSpPr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4B4B76F0-4B35-4A1C-9BA5-565900A6E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2976"/>
              <a:ext cx="998" cy="998"/>
            </a:xfrm>
            <a:custGeom>
              <a:avLst/>
              <a:gdLst>
                <a:gd name="T0" fmla="*/ 998 w 998"/>
                <a:gd name="T1" fmla="*/ 499 h 998"/>
                <a:gd name="T2" fmla="*/ 363 w 998"/>
                <a:gd name="T3" fmla="*/ 0 h 998"/>
                <a:gd name="T4" fmla="*/ 499 w 998"/>
                <a:gd name="T5" fmla="*/ 272 h 998"/>
                <a:gd name="T6" fmla="*/ 0 w 998"/>
                <a:gd name="T7" fmla="*/ 272 h 998"/>
                <a:gd name="T8" fmla="*/ 0 w 998"/>
                <a:gd name="T9" fmla="*/ 726 h 998"/>
                <a:gd name="T10" fmla="*/ 499 w 998"/>
                <a:gd name="T11" fmla="*/ 726 h 998"/>
                <a:gd name="T12" fmla="*/ 363 w 998"/>
                <a:gd name="T13" fmla="*/ 998 h 998"/>
                <a:gd name="T14" fmla="*/ 998 w 998"/>
                <a:gd name="T15" fmla="*/ 49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998" y="499"/>
                  </a:moveTo>
                  <a:lnTo>
                    <a:pt x="363" y="0"/>
                  </a:lnTo>
                  <a:lnTo>
                    <a:pt x="499" y="272"/>
                  </a:lnTo>
                  <a:lnTo>
                    <a:pt x="0" y="272"/>
                  </a:lnTo>
                  <a:lnTo>
                    <a:pt x="0" y="726"/>
                  </a:lnTo>
                  <a:lnTo>
                    <a:pt x="499" y="726"/>
                  </a:lnTo>
                  <a:lnTo>
                    <a:pt x="363" y="998"/>
                  </a:lnTo>
                  <a:lnTo>
                    <a:pt x="998" y="4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3CA52CB7-D855-4DCF-B048-82AA0C0A9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2976"/>
              <a:ext cx="998" cy="998"/>
            </a:xfrm>
            <a:custGeom>
              <a:avLst/>
              <a:gdLst>
                <a:gd name="T0" fmla="*/ 998 w 998"/>
                <a:gd name="T1" fmla="*/ 499 h 998"/>
                <a:gd name="T2" fmla="*/ 363 w 998"/>
                <a:gd name="T3" fmla="*/ 0 h 998"/>
                <a:gd name="T4" fmla="*/ 499 w 998"/>
                <a:gd name="T5" fmla="*/ 272 h 998"/>
                <a:gd name="T6" fmla="*/ 0 w 998"/>
                <a:gd name="T7" fmla="*/ 272 h 998"/>
                <a:gd name="T8" fmla="*/ 0 w 998"/>
                <a:gd name="T9" fmla="*/ 726 h 998"/>
                <a:gd name="T10" fmla="*/ 499 w 998"/>
                <a:gd name="T11" fmla="*/ 726 h 998"/>
                <a:gd name="T12" fmla="*/ 363 w 998"/>
                <a:gd name="T13" fmla="*/ 998 h 998"/>
                <a:gd name="T14" fmla="*/ 998 w 998"/>
                <a:gd name="T15" fmla="*/ 49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998" y="499"/>
                  </a:moveTo>
                  <a:lnTo>
                    <a:pt x="363" y="0"/>
                  </a:lnTo>
                  <a:lnTo>
                    <a:pt x="499" y="272"/>
                  </a:lnTo>
                  <a:lnTo>
                    <a:pt x="0" y="272"/>
                  </a:lnTo>
                  <a:lnTo>
                    <a:pt x="0" y="726"/>
                  </a:lnTo>
                  <a:lnTo>
                    <a:pt x="499" y="726"/>
                  </a:lnTo>
                  <a:lnTo>
                    <a:pt x="363" y="998"/>
                  </a:lnTo>
                  <a:lnTo>
                    <a:pt x="998" y="499"/>
                  </a:lnTo>
                  <a:close/>
                </a:path>
              </a:pathLst>
            </a:cu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Freeform 98">
              <a:extLst>
                <a:ext uri="{FF2B5EF4-FFF2-40B4-BE49-F238E27FC236}">
                  <a16:creationId xmlns:a16="http://schemas.microsoft.com/office/drawing/2014/main" id="{433AE84F-536D-47EB-9F74-9863147DB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2976"/>
              <a:ext cx="998" cy="998"/>
            </a:xfrm>
            <a:custGeom>
              <a:avLst/>
              <a:gdLst>
                <a:gd name="T0" fmla="*/ 998 w 998"/>
                <a:gd name="T1" fmla="*/ 499 h 998"/>
                <a:gd name="T2" fmla="*/ 363 w 998"/>
                <a:gd name="T3" fmla="*/ 0 h 998"/>
                <a:gd name="T4" fmla="*/ 499 w 998"/>
                <a:gd name="T5" fmla="*/ 272 h 998"/>
                <a:gd name="T6" fmla="*/ 0 w 998"/>
                <a:gd name="T7" fmla="*/ 272 h 998"/>
                <a:gd name="T8" fmla="*/ 0 w 998"/>
                <a:gd name="T9" fmla="*/ 726 h 998"/>
                <a:gd name="T10" fmla="*/ 499 w 998"/>
                <a:gd name="T11" fmla="*/ 726 h 998"/>
                <a:gd name="T12" fmla="*/ 363 w 998"/>
                <a:gd name="T13" fmla="*/ 998 h 998"/>
                <a:gd name="T14" fmla="*/ 998 w 998"/>
                <a:gd name="T15" fmla="*/ 49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8" h="998">
                  <a:moveTo>
                    <a:pt x="998" y="499"/>
                  </a:moveTo>
                  <a:lnTo>
                    <a:pt x="363" y="0"/>
                  </a:lnTo>
                  <a:lnTo>
                    <a:pt x="499" y="272"/>
                  </a:lnTo>
                  <a:lnTo>
                    <a:pt x="0" y="272"/>
                  </a:lnTo>
                  <a:lnTo>
                    <a:pt x="0" y="726"/>
                  </a:lnTo>
                  <a:lnTo>
                    <a:pt x="499" y="726"/>
                  </a:lnTo>
                  <a:lnTo>
                    <a:pt x="363" y="998"/>
                  </a:lnTo>
                  <a:lnTo>
                    <a:pt x="998" y="499"/>
                  </a:lnTo>
                  <a:close/>
                </a:path>
              </a:pathLst>
            </a:custGeom>
            <a:noFill/>
            <a:ln w="317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2733333-8146-45DB-8C92-CAEAC813C9D3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矢印（オブジェクトではない矢印）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8050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51</Words>
  <Application>Microsoft Office PowerPoint</Application>
  <PresentationFormat>A4 210 x 297 mm</PresentationFormat>
  <Paragraphs>13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pptxi54_すぐに使える色付きの矢印図形</dc:title>
  <dc:subject>pptxi54_すぐに使える色付きの矢印図形</dc:subject>
  <dc:creator>でじけろお</dc:creator>
  <cp:revision>1</cp:revision>
  <dcterms:created xsi:type="dcterms:W3CDTF">2018-05-20T00:31:01Z</dcterms:created>
  <dcterms:modified xsi:type="dcterms:W3CDTF">2022-01-17T15:05:07Z</dcterms:modified>
  <cp:version>1</cp:version>
</cp:coreProperties>
</file>